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9FBA-F83E-B68F-0544-E239547E7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AC2B8-E2DD-8545-DEE4-D37A1DFAA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8645-67B5-79F1-0BEC-8AA11894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F5D1-1D91-2644-CE10-BA4C1283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49C43-4A4B-81EA-550B-C1B0891F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953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7B43-A55E-BD56-9FE5-3BDFF8BA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18665-8270-F220-83F1-6C5C25836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DC34A-FF9A-B86F-E136-CBB73165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367B2-9FAD-6295-4BF5-EC362962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03AF2-64F0-86C5-6B49-07DB09CA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66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B3E07-29EE-89AC-8D36-B13C5B952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E2B56-0F15-53A0-45A5-CD473E5D7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47E90-5350-6898-E15E-9CD0F420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D6828-B3FD-E320-E4A9-5DFDC58D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6CDC4-0263-DD8B-20BC-C3D31D10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78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7C18-1180-2D4A-ED82-26CA79BB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6280-353A-CFA4-02DB-97E7B64C2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6177B-8C5E-2A42-A52A-5E56EBD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3693-0B2E-7E24-CEBB-F5939039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00CD-C957-8F84-7510-7946AC1A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745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FBD2-EFCF-805C-E239-E28CA4B3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363A1-680A-69A3-046F-FF4B63BAC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148D-7FF0-15AF-B499-8EA0E438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126EB-543F-03AC-1448-990AF965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8E8AB-6027-81D9-38FF-4D1644E5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651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C77C-8D7A-DD25-ECFC-FA566A55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B586-D1F0-35F1-EFF9-D470092F5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8A05-35CE-17E4-180B-FA1856570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00D70-B4A3-6D7B-1EA4-E356E01C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D0757-A34E-0F44-50FC-DD50FD8D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E17DC-08E2-B1F9-472B-401BA508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53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065F-B834-3AEE-D792-F3053011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C7255-121B-9C91-F709-6C3149C48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B91E-7694-1E54-4C5F-D93C03A04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FC798-DEF0-F26C-11B8-087D9A6BA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0A7E1-B2CA-DA09-EB18-6911F0D8D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9DDA1-1349-851F-5F6A-ED172CA6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62012-FE13-60EB-7C9D-DB91E2FA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2080A-55F9-DD0B-911D-6CD49341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72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4D7B-EE37-488D-42A9-17921777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BF56C-09B0-EB5C-36EB-DEB59A58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C9340-EAF4-EDE0-D724-ECC716B4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0BCAD-C48A-949A-909A-00AFA4ED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03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ED75F-6C45-F26D-ADA2-49FA674A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77D30-FAE4-81D4-159E-06D19D1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A37F3-589F-0427-E47E-4B8814F8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25E2-8B34-644C-2BA5-6CD54086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741EF-A8A1-3297-8403-F2C7142F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481F6-C89A-C7FB-4E42-B2640FB6A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59868-F341-BBD4-90FA-AEE20FC9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FFEA7-CBBA-0BB1-8758-1759DE6C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44E1-ECDD-B333-D83C-A097D238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31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B09A-F04B-6709-50E3-D2462C1E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CFDE0-F294-D065-F59D-77D0CA12A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94106-F5C8-21EC-4995-3F0C8D3F0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0B022-FDA9-B31D-3AB3-479102A7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EF2E5-10E9-5DD1-7907-6B138757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CD793-E181-3901-2A52-42CD5F6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114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2CEB-809A-12B1-A65C-BF7318E2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6574-3B07-79E6-475C-2A614FB31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9C222-5953-5953-4B7E-6B37B2301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E6A3-1F90-4A9E-A2DA-E6F1FA6B898D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8D5EA-6AC2-F1C0-C8DD-57241F31D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A0E10-027E-B9AC-565B-63AC3A3A3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D17F-AC40-43CB-9498-171B28029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22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hotos of people and a concert&#10;&#10;Description automatically generated">
            <a:extLst>
              <a:ext uri="{FF2B5EF4-FFF2-40B4-BE49-F238E27FC236}">
                <a16:creationId xmlns:a16="http://schemas.microsoft.com/office/drawing/2014/main" id="{722D90F5-5CCC-CC99-F826-BEFC2CA01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2" baseType="lpstr">
      <vt:lpstr>Office Theme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Andersen</dc:creator>
  <cp:lastModifiedBy>Astrid Andersen</cp:lastModifiedBy>
  <cp:revision>2</cp:revision>
  <dcterms:created xsi:type="dcterms:W3CDTF">2024-04-30T06:20:34Z</dcterms:created>
  <dcterms:modified xsi:type="dcterms:W3CDTF">2024-04-30T06:21:39Z</dcterms:modified>
</cp:coreProperties>
</file>