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assion One" charset="1" panose="02000506080000020004"/>
      <p:regular r:id="rId10"/>
    </p:embeddedFont>
    <p:embeddedFont>
      <p:font typeface="Passion One Bold" charset="1" panose="02000506050000020004"/>
      <p:regular r:id="rId11"/>
    </p:embeddedFont>
    <p:embeddedFont>
      <p:font typeface="Passion One Heavy" charset="1" panose="02000503080000020004"/>
      <p:regular r:id="rId12"/>
    </p:embeddedFont>
    <p:embeddedFont>
      <p:font typeface="Open Sans" charset="1" panose="020B0606030504020204"/>
      <p:regular r:id="rId13"/>
    </p:embeddedFont>
    <p:embeddedFont>
      <p:font typeface="Open Sans Bold" charset="1" panose="020B0806030504020204"/>
      <p:regular r:id="rId14"/>
    </p:embeddedFont>
    <p:embeddedFont>
      <p:font typeface="Open Sans Italics" charset="1" panose="020B0606030504020204"/>
      <p:regular r:id="rId15"/>
    </p:embeddedFont>
    <p:embeddedFont>
      <p:font typeface="Open Sans Bold Italics" charset="1" panose="020B0806030504020204"/>
      <p:regular r:id="rId16"/>
    </p:embeddedFont>
    <p:embeddedFont>
      <p:font typeface="Open Sans Light" charset="1" panose="020B03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Ultra-Bold" charset="1" panose="00000000000000000000"/>
      <p:regular r:id="rId19"/>
    </p:embeddedFont>
    <p:embeddedFont>
      <p:font typeface="Open Sans Ultra-Bold Italics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2864" r="-78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79571" y="-2105679"/>
            <a:ext cx="18847142" cy="13019331"/>
            <a:chOff x="0" y="0"/>
            <a:chExt cx="4963856" cy="34289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63856" cy="3428960"/>
            </a:xfrm>
            <a:custGeom>
              <a:avLst/>
              <a:gdLst/>
              <a:ahLst/>
              <a:cxnLst/>
              <a:rect r="r" b="b" t="t" l="l"/>
              <a:pathLst>
                <a:path h="3428960" w="4963856">
                  <a:moveTo>
                    <a:pt x="0" y="0"/>
                  </a:moveTo>
                  <a:lnTo>
                    <a:pt x="4963856" y="0"/>
                  </a:lnTo>
                  <a:lnTo>
                    <a:pt x="4963856" y="3428960"/>
                  </a:lnTo>
                  <a:lnTo>
                    <a:pt x="0" y="3428960"/>
                  </a:lnTo>
                  <a:close/>
                </a:path>
              </a:pathLst>
            </a:custGeom>
            <a:solidFill>
              <a:srgbClr val="C9E6F6">
                <a:alpha val="19608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0800000">
            <a:off x="2652139" y="5402930"/>
            <a:ext cx="14062576" cy="4064305"/>
            <a:chOff x="0" y="0"/>
            <a:chExt cx="3380860" cy="9771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80860" cy="977122"/>
            </a:xfrm>
            <a:custGeom>
              <a:avLst/>
              <a:gdLst/>
              <a:ahLst/>
              <a:cxnLst/>
              <a:rect r="r" b="b" t="t" l="l"/>
              <a:pathLst>
                <a:path h="977122" w="3380860">
                  <a:moveTo>
                    <a:pt x="0" y="0"/>
                  </a:moveTo>
                  <a:lnTo>
                    <a:pt x="3177660" y="0"/>
                  </a:lnTo>
                  <a:lnTo>
                    <a:pt x="3380860" y="488561"/>
                  </a:lnTo>
                  <a:lnTo>
                    <a:pt x="3177660" y="977122"/>
                  </a:lnTo>
                  <a:lnTo>
                    <a:pt x="0" y="977122"/>
                  </a:lnTo>
                  <a:lnTo>
                    <a:pt x="203200" y="488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6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77800" y="-28575"/>
              <a:ext cx="558800" cy="434975"/>
            </a:xfrm>
            <a:prstGeom prst="rect">
              <a:avLst/>
            </a:prstGeom>
          </p:spPr>
          <p:txBody>
            <a:bodyPr anchor="ctr" rtlCol="false" tIns="67649" lIns="67649" bIns="67649" rIns="67649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933631" y="5886317"/>
            <a:ext cx="9954751" cy="307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4699" spc="916">
                <a:solidFill>
                  <a:srgbClr val="FFFFFF"/>
                </a:solidFill>
                <a:latin typeface="Open Sans Bold"/>
              </a:rPr>
              <a:t>Send donation på 200kr. til mobile pay 39454</a:t>
            </a:r>
          </a:p>
          <a:p>
            <a:pPr algn="ctr">
              <a:lnSpc>
                <a:spcPts val="3499"/>
              </a:lnSpc>
            </a:pPr>
          </a:p>
          <a:p>
            <a:pPr algn="ctr">
              <a:lnSpc>
                <a:spcPts val="4624"/>
              </a:lnSpc>
            </a:pPr>
            <a:r>
              <a:rPr lang="en-US" sz="3699" spc="721">
                <a:solidFill>
                  <a:srgbClr val="FFFFFF"/>
                </a:solidFill>
                <a:latin typeface="Open Sans Bold"/>
              </a:rPr>
              <a:t>Angiv dit cpr-nummer og du får skattefradrag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573285" y="5143500"/>
            <a:ext cx="4619884" cy="4571813"/>
          </a:xfrm>
          <a:custGeom>
            <a:avLst/>
            <a:gdLst/>
            <a:ahLst/>
            <a:cxnLst/>
            <a:rect r="r" b="b" t="t" l="l"/>
            <a:pathLst>
              <a:path h="4571813" w="4619884">
                <a:moveTo>
                  <a:pt x="0" y="0"/>
                </a:moveTo>
                <a:lnTo>
                  <a:pt x="4619885" y="0"/>
                </a:lnTo>
                <a:lnTo>
                  <a:pt x="4619885" y="4571813"/>
                </a:lnTo>
                <a:lnTo>
                  <a:pt x="0" y="45718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243212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90683" y="819337"/>
            <a:ext cx="17506635" cy="132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81"/>
              </a:lnSpc>
            </a:pPr>
            <a:r>
              <a:rPr lang="en-US" sz="10299">
                <a:solidFill>
                  <a:srgbClr val="003867"/>
                </a:solidFill>
                <a:latin typeface="Passion One"/>
              </a:rPr>
              <a:t>KORPSET HAR BRUG FOR DIN HJÆLP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0733" y="2422807"/>
            <a:ext cx="16046534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Open Sans"/>
              </a:rPr>
              <a:t>Hvert år har DBS brug for mindst 100 donationer á 200 kr. for at kunne bevare retten til momskompensation, så vi har brug for din hjælp.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DAFwwyxQEQs</dc:identifier>
  <dcterms:modified xsi:type="dcterms:W3CDTF">2011-08-01T06:04:30Z</dcterms:modified>
  <cp:revision>1</cp:revision>
  <dc:title>Tilføj en underoverskrift</dc:title>
</cp:coreProperties>
</file>