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DF156-2BA5-C60B-8292-D92652E7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C875999-D974-EFB8-37B6-75EF2E57D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A7766F-A527-21A8-311A-FF28EACC4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C979-08C8-47C6-B3E1-FC9A859D9B82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4629741-5266-A158-2270-2B9BDE98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C91C85-6366-1250-18D8-DB14EE71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55A4-758B-4240-AD2A-3FE57B244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875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2D65F-6849-EF03-AFFB-FEE14E9C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D5F47F2-1703-ED4B-5DFC-FF93FB267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C78A60-1F49-FEC5-B0B3-B2E600A3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C979-08C8-47C6-B3E1-FC9A859D9B82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FC348C-6072-DA83-2276-543DA47C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94965FF-7597-453F-D5AA-DED9B39F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55A4-758B-4240-AD2A-3FE57B244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830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5BFAF67-09A0-6BD8-B1D7-517D96D11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F3DA8A0-301F-4CE6-5A19-5875656DB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F5B83BB-0A4B-6596-744D-916DD2C8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C979-08C8-47C6-B3E1-FC9A859D9B82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1BFEF2-1B8B-A589-5369-D05C63CF8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ED70A77-AC17-20B3-402E-DFDE7170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55A4-758B-4240-AD2A-3FE57B244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88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69F31-052C-967C-9890-6186A8BE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8CFCD6-9DBD-CA44-8365-3DC2B9874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74A8628-4114-757B-97C1-59FD87CC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C979-08C8-47C6-B3E1-FC9A859D9B82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32F1110-4694-AC3C-0706-B0EA6F55A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7A7706D-D0D1-B8FF-1933-7FB97318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55A4-758B-4240-AD2A-3FE57B244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619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8FB0D-F9B3-54FF-A280-1205528B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97D48F2-99B2-C0F9-24AE-2C33D1729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73B11C-489E-107E-FBAD-C2DBC306D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C979-08C8-47C6-B3E1-FC9A859D9B82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11A1320-2019-BDAF-2992-9C91BBF5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07F0B1F-3F79-1C73-3459-74F74CB5A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55A4-758B-4240-AD2A-3FE57B244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952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959CC-F037-281A-D5A6-1CB34CA8F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16CD71-876D-694C-390B-F228D94D1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B81F78E-504F-33A8-6C42-35FD6CDF3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B32FFCE-10EA-4725-7441-7E9A3BAE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C979-08C8-47C6-B3E1-FC9A859D9B82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B50C3F5-3D10-21C8-AC2D-E5DF3CD5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C7F1BE0-ADEA-1493-5492-18DD571C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55A4-758B-4240-AD2A-3FE57B244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46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13497-3662-1417-5E71-50DFE28FB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3B0076B-78A6-DD12-D6B6-E28F2448C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2F4344A-32E5-83E3-C852-BACEA1368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B12C899-0688-ABDF-F4A1-BB80F22BF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87A82E3-A44D-C36E-204D-39BABEFFF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47293C0-D598-12CC-1569-A243DFF9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C979-08C8-47C6-B3E1-FC9A859D9B82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D6D4DA1-A802-4B71-4CAB-02CCA3EA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6CD01F3-6E57-5954-650B-042023A11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55A4-758B-4240-AD2A-3FE57B244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04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63E63-B961-30BD-FBFA-49277995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B5C7F4E-818C-AB3A-D7BA-91B6DEF6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C979-08C8-47C6-B3E1-FC9A859D9B82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B321B14-DDC5-A151-0EA8-66A648F8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2D124C3-5448-2DF0-61DF-6ECA351ED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55A4-758B-4240-AD2A-3FE57B244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822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3012F70-7D0A-9A53-168D-7B9460C89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C979-08C8-47C6-B3E1-FC9A859D9B82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1696187-9CB5-AC79-3B70-78FDA74A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70AF733-0197-3021-C876-7F14AA8C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55A4-758B-4240-AD2A-3FE57B244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827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D4CBE-272E-3C1D-0562-2132DFB0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2A2BE3-9DA5-AB0C-85E6-6CA4DF6C6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3E78B6A-F7F1-26DF-5DC9-A917BE082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892F0D5-63CF-79FE-8751-8B7EDF77E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C979-08C8-47C6-B3E1-FC9A859D9B82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325E617-F5F7-9A7E-2D19-F6DC49FED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5D03F73-37F1-F6A9-03F7-B7F5FEC5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55A4-758B-4240-AD2A-3FE57B244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524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F01E3-FAFA-FDE3-AF3F-F0609602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CFEA97E-0BDB-06DD-FD89-DB2B7291D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37941F8-04AD-A226-5302-F40837F80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7718F34-5F9B-BACD-996C-789943A5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C979-08C8-47C6-B3E1-FC9A859D9B82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7E13DE-3E83-1BC7-E335-1DA6D762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C6F5FA-6F8C-F11E-4FBA-320E8CFD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55A4-758B-4240-AD2A-3FE57B244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827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D162D47-62BB-61ED-5662-F4BAB4AD3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2A9BA8A-D885-55B4-AFDD-750228F8D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14190EC-16E0-C40F-4A1F-BD79C5AD8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C979-08C8-47C6-B3E1-FC9A859D9B82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04BBDA4-E049-DFB4-CFE2-928EA9921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F9D5FE9-633A-F229-83F7-C60D39B35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155A4-758B-4240-AD2A-3FE57B244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616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dsholder til indhold 4" descr="Et billede, der indeholder tekst, person, bærer&#10;&#10;Automatisk genereret beskrivelse">
            <a:extLst>
              <a:ext uri="{FF2B5EF4-FFF2-40B4-BE49-F238E27FC236}">
                <a16:creationId xmlns:a16="http://schemas.microsoft.com/office/drawing/2014/main" id="{D9497379-3A80-FD70-28BD-300808810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3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E5051-B705-C076-09A8-DB59B247D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9F8129-77E5-3422-79BA-2BEA2F7682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3FF6374-1FBC-668F-77F6-877CCC4B9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7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98FE79B-4CC8-5B2D-36D6-CC9E1F676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2" t="1500" r="12975" b="2333"/>
          <a:stretch/>
        </p:blipFill>
        <p:spPr>
          <a:xfrm>
            <a:off x="347787" y="30145"/>
            <a:ext cx="7044554" cy="6166135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168B0308-EE36-9BDD-104E-837529076D96}"/>
              </a:ext>
            </a:extLst>
          </p:cNvPr>
          <p:cNvSpPr txBox="1"/>
          <p:nvPr/>
        </p:nvSpPr>
        <p:spPr>
          <a:xfrm>
            <a:off x="7392341" y="5534561"/>
            <a:ext cx="4796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/>
              <a:t>FASTETIDEN</a:t>
            </a:r>
          </a:p>
          <a:p>
            <a:pPr algn="ctr"/>
            <a:r>
              <a:rPr lang="da-DK" sz="4000" dirty="0"/>
              <a:t>Den anden uge</a:t>
            </a:r>
          </a:p>
        </p:txBody>
      </p:sp>
      <p:pic>
        <p:nvPicPr>
          <p:cNvPr id="7" name="Pladsholder til indhold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67C612DF-A73E-A393-5A1A-68253DFE1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" t="2653" r="12027" b="-3"/>
          <a:stretch/>
        </p:blipFill>
        <p:spPr>
          <a:xfrm>
            <a:off x="7395389" y="0"/>
            <a:ext cx="4796611" cy="3989070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975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C3C94C2-6732-5687-DB88-2D0B421CA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0"/>
            <a:ext cx="9092687" cy="6518910"/>
          </a:xfrm>
          <a:prstGeom prst="rect">
            <a:avLst/>
          </a:prstGeom>
        </p:spPr>
      </p:pic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67C612DF-A73E-A393-5A1A-68253DFE1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r="6586"/>
          <a:stretch/>
        </p:blipFill>
        <p:spPr>
          <a:xfrm>
            <a:off x="7395389" y="0"/>
            <a:ext cx="4796611" cy="3989070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B138A41-CE70-954C-751E-0E4BB5131699}"/>
              </a:ext>
            </a:extLst>
          </p:cNvPr>
          <p:cNvSpPr txBox="1"/>
          <p:nvPr/>
        </p:nvSpPr>
        <p:spPr>
          <a:xfrm>
            <a:off x="7392341" y="5534561"/>
            <a:ext cx="4796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/>
              <a:t>FASTETIDEN</a:t>
            </a:r>
          </a:p>
          <a:p>
            <a:pPr algn="ctr"/>
            <a:r>
              <a:rPr lang="da-DK" sz="4000" dirty="0"/>
              <a:t>Den tredje uge</a:t>
            </a:r>
          </a:p>
        </p:txBody>
      </p:sp>
    </p:spTree>
    <p:extLst>
      <p:ext uri="{BB962C8B-B14F-4D97-AF65-F5344CB8AC3E}">
        <p14:creationId xmlns:p14="http://schemas.microsoft.com/office/powerpoint/2010/main" val="96586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76B6AEC-10D4-4204-C464-34C73B9A6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" t="5135"/>
          <a:stretch/>
        </p:blipFill>
        <p:spPr>
          <a:xfrm>
            <a:off x="0" y="0"/>
            <a:ext cx="9452812" cy="6546168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5491A989-EC56-2A82-64C9-9352CD101E81}"/>
              </a:ext>
            </a:extLst>
          </p:cNvPr>
          <p:cNvSpPr txBox="1"/>
          <p:nvPr/>
        </p:nvSpPr>
        <p:spPr>
          <a:xfrm>
            <a:off x="7392341" y="5534561"/>
            <a:ext cx="4796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/>
              <a:t>FASTETIDEN</a:t>
            </a:r>
          </a:p>
          <a:p>
            <a:pPr algn="ctr"/>
            <a:r>
              <a:rPr lang="da-DK" sz="4000" dirty="0"/>
              <a:t>Den fjerde uge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67C612DF-A73E-A393-5A1A-68253DFE1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" r="6347"/>
          <a:stretch/>
        </p:blipFill>
        <p:spPr>
          <a:xfrm>
            <a:off x="7395389" y="0"/>
            <a:ext cx="4796611" cy="3989070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584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AF50F85-5AB3-00C0-293A-324CE0EF0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11" y="0"/>
            <a:ext cx="8846641" cy="6396348"/>
          </a:xfrm>
          <a:prstGeom prst="rect">
            <a:avLst/>
          </a:prstGeom>
        </p:spPr>
      </p:pic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67C612DF-A73E-A393-5A1A-68253DFE1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 r="6597"/>
          <a:stretch/>
        </p:blipFill>
        <p:spPr>
          <a:xfrm>
            <a:off x="7395389" y="0"/>
            <a:ext cx="4796611" cy="3989070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CCB91927-59AE-A68D-2FC7-CB6AF43807F4}"/>
              </a:ext>
            </a:extLst>
          </p:cNvPr>
          <p:cNvSpPr txBox="1"/>
          <p:nvPr/>
        </p:nvSpPr>
        <p:spPr>
          <a:xfrm>
            <a:off x="7392341" y="5534561"/>
            <a:ext cx="4796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/>
              <a:t>FASTETIDEN</a:t>
            </a:r>
          </a:p>
          <a:p>
            <a:pPr algn="ctr"/>
            <a:r>
              <a:rPr lang="da-DK" sz="4000" dirty="0"/>
              <a:t>Den femte uge</a:t>
            </a:r>
          </a:p>
        </p:txBody>
      </p:sp>
    </p:spTree>
    <p:extLst>
      <p:ext uri="{BB962C8B-B14F-4D97-AF65-F5344CB8AC3E}">
        <p14:creationId xmlns:p14="http://schemas.microsoft.com/office/powerpoint/2010/main" val="312159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6472E1F-FD30-8976-AD21-D113BAA1B3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9"/>
          <a:stretch/>
        </p:blipFill>
        <p:spPr>
          <a:xfrm>
            <a:off x="0" y="1190892"/>
            <a:ext cx="8542322" cy="5596355"/>
          </a:xfrm>
          <a:prstGeom prst="rect">
            <a:avLst/>
          </a:prstGeom>
        </p:spPr>
      </p:pic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67C612DF-A73E-A393-5A1A-68253DFE1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r="6531"/>
          <a:stretch/>
        </p:blipFill>
        <p:spPr>
          <a:xfrm>
            <a:off x="7395389" y="0"/>
            <a:ext cx="4796611" cy="3989070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CCB91927-59AE-A68D-2FC7-CB6AF43807F4}"/>
              </a:ext>
            </a:extLst>
          </p:cNvPr>
          <p:cNvSpPr txBox="1"/>
          <p:nvPr/>
        </p:nvSpPr>
        <p:spPr>
          <a:xfrm>
            <a:off x="7392341" y="5499184"/>
            <a:ext cx="4796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/>
              <a:t>FASTETIDEN</a:t>
            </a:r>
          </a:p>
          <a:p>
            <a:pPr algn="ctr"/>
            <a:r>
              <a:rPr lang="da-DK" sz="4000" dirty="0"/>
              <a:t>Den sjette uge</a:t>
            </a:r>
          </a:p>
        </p:txBody>
      </p:sp>
    </p:spTree>
    <p:extLst>
      <p:ext uri="{BB962C8B-B14F-4D97-AF65-F5344CB8AC3E}">
        <p14:creationId xmlns:p14="http://schemas.microsoft.com/office/powerpoint/2010/main" val="3745457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92043E9-9959-4B03-0C4C-9E2615F4F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/>
          <a:stretch/>
        </p:blipFill>
        <p:spPr>
          <a:xfrm>
            <a:off x="106680" y="459719"/>
            <a:ext cx="7722870" cy="5938561"/>
          </a:xfrm>
          <a:prstGeom prst="rect">
            <a:avLst/>
          </a:prstGeom>
        </p:spPr>
      </p:pic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67C612DF-A73E-A393-5A1A-68253DFE1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r="6491"/>
          <a:stretch/>
        </p:blipFill>
        <p:spPr>
          <a:xfrm>
            <a:off x="7395389" y="0"/>
            <a:ext cx="4796611" cy="3989070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CCB91927-59AE-A68D-2FC7-CB6AF43807F4}"/>
              </a:ext>
            </a:extLst>
          </p:cNvPr>
          <p:cNvSpPr txBox="1"/>
          <p:nvPr/>
        </p:nvSpPr>
        <p:spPr>
          <a:xfrm>
            <a:off x="7392341" y="5534560"/>
            <a:ext cx="4796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/>
              <a:t>FASTETIDEN</a:t>
            </a:r>
          </a:p>
          <a:p>
            <a:pPr algn="ctr"/>
            <a:r>
              <a:rPr lang="da-DK" sz="4000" dirty="0"/>
              <a:t>Den syvende uge</a:t>
            </a:r>
          </a:p>
        </p:txBody>
      </p:sp>
    </p:spTree>
    <p:extLst>
      <p:ext uri="{BB962C8B-B14F-4D97-AF65-F5344CB8AC3E}">
        <p14:creationId xmlns:p14="http://schemas.microsoft.com/office/powerpoint/2010/main" val="1383062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24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Henrik Andersen</dc:creator>
  <cp:lastModifiedBy>Baptistkirken i Danmark</cp:lastModifiedBy>
  <cp:revision>3</cp:revision>
  <dcterms:created xsi:type="dcterms:W3CDTF">2023-02-21T17:13:37Z</dcterms:created>
  <dcterms:modified xsi:type="dcterms:W3CDTF">2023-02-22T08:05:30Z</dcterms:modified>
</cp:coreProperties>
</file>