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100"/>
    <a:srgbClr val="2EA5DC"/>
    <a:srgbClr val="30A2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37"/>
  </p:normalViewPr>
  <p:slideViewPr>
    <p:cSldViewPr snapToGrid="0" snapToObjects="1">
      <p:cViewPr varScale="1">
        <p:scale>
          <a:sx n="85" d="100"/>
          <a:sy n="85" d="100"/>
        </p:scale>
        <p:origin x="3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9B3A7E-7641-E449-A5F1-058C6271E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2731B0E-631A-FE43-9F2C-790346AAC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BEE9D0E-3256-1F40-BF72-7D0CF7A14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7AD-DA51-C845-8297-D53581928323}" type="datetimeFigureOut">
              <a:rPr lang="da-DK" smtClean="0"/>
              <a:t>30-01-2019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C781BB7-50BD-FA4C-AA7C-FD8282CD4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3EBA055-66AD-1749-A23D-E901F675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5DB3-266E-7347-94B8-A462B48C6C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0431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56465D-B45D-5B43-BE2C-C997089E0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B07DDBD-5E2C-964E-B9A7-BB1129FB1C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E73A606-9284-6B49-A2D4-EDEBE23EA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7AD-DA51-C845-8297-D53581928323}" type="datetimeFigureOut">
              <a:rPr lang="da-DK" smtClean="0"/>
              <a:t>30-01-2019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2819262-2D93-4842-8E6D-3FE65B955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D7F62D4-25C3-9247-81A1-7AB79B010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5DB3-266E-7347-94B8-A462B48C6C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054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22DCFD8A-03DB-E649-910F-C0F2CEFC46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A351386-261A-9B41-872C-E59970BBD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FE0DF1E-5131-6049-9A65-347FFB411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7AD-DA51-C845-8297-D53581928323}" type="datetimeFigureOut">
              <a:rPr lang="da-DK" smtClean="0"/>
              <a:t>30-01-2019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7B388DE-8509-FF48-8AD3-D66F6BBCA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9364119-B705-9246-8F49-8F950D056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5DB3-266E-7347-94B8-A462B48C6C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778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3696BE-130F-804C-9112-2ABEEDA05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CB95A9C-547A-1F47-BBA6-3BE83B696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F18AA56-FB5B-1649-8C8F-180587317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7AD-DA51-C845-8297-D53581928323}" type="datetimeFigureOut">
              <a:rPr lang="da-DK" smtClean="0"/>
              <a:t>30-01-2019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F598950-85DB-754D-9AB3-F26F1C227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F5BD185-15C8-8441-94AB-F2C5335BA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5DB3-266E-7347-94B8-A462B48C6C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1654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2662DD-19EF-0347-A452-A280BAF9D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09B7443-0D2C-1040-B65B-9195BC913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472C3A3-C1A3-C143-B4EB-3A3396DA9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7AD-DA51-C845-8297-D53581928323}" type="datetimeFigureOut">
              <a:rPr lang="da-DK" smtClean="0"/>
              <a:t>30-01-2019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AE3B9B0-56E1-A147-B48F-962ABA4CE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685AFF7-F27D-C84D-8850-4807628FE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5DB3-266E-7347-94B8-A462B48C6C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9993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156C9F-8C83-644D-BC85-2FB406A88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3183749-4991-AD47-A9C5-D47B95255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2BE89E0-8DCA-1A4F-BC37-4990C7B8BA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7E3DB3A-1813-1241-B856-265986877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7AD-DA51-C845-8297-D53581928323}" type="datetimeFigureOut">
              <a:rPr lang="da-DK" smtClean="0"/>
              <a:t>30-01-2019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29530E6-30ED-D74A-8B59-F65A18CD8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5279660-BD93-AE43-BE0F-B0D0F1CD1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5DB3-266E-7347-94B8-A462B48C6C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656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52200F-362B-2B4F-A03F-979124EAA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3D95096-734F-8F4A-9A09-4C9F94FEB0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7078CAF-2918-A344-BDAD-569FEAB54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6A0F439-3F88-8E4C-A6FB-D1C8799A0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E807684-F229-CE47-93E0-DF1FDB2285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CF984757-43C9-574B-A9F4-9D26A9AA3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7AD-DA51-C845-8297-D53581928323}" type="datetimeFigureOut">
              <a:rPr lang="da-DK" smtClean="0"/>
              <a:t>30-01-2019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EB796F53-79FF-5043-8860-D166E19D3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34A0EEB1-1D19-1641-B2DD-B306B5DE1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5DB3-266E-7347-94B8-A462B48C6C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9013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A76084-9E4B-9741-A9DB-0DF2EE144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D4A7258-C586-B245-B64F-45F069D2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7AD-DA51-C845-8297-D53581928323}" type="datetimeFigureOut">
              <a:rPr lang="da-DK" smtClean="0"/>
              <a:t>30-01-2019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30522A2-7BB4-4545-93B5-F834DEC0F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F9FFAAD-99EF-CC48-BE63-2B4DFDC6E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5DB3-266E-7347-94B8-A462B48C6C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02192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54DC1CA-083C-8849-AD34-A1493F9EF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7AD-DA51-C845-8297-D53581928323}" type="datetimeFigureOut">
              <a:rPr lang="da-DK" smtClean="0"/>
              <a:t>30-01-2019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F0B5563-692B-7D4A-9363-EAED5C90D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BE71FED-2243-8548-B496-32ABEB6D4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5DB3-266E-7347-94B8-A462B48C6C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154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06DD46-E8CD-EC49-8652-CE16AFDFA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A5A4EEC-9C14-B84D-B44B-512530BBE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636B293-9A00-A041-A688-C40BC4A30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77B943E-C65E-6546-AAB8-C28D90A66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7AD-DA51-C845-8297-D53581928323}" type="datetimeFigureOut">
              <a:rPr lang="da-DK" smtClean="0"/>
              <a:t>30-01-2019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19B845E-3E76-4449-B708-AFA15F1EA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CBDB87F-C6D4-F64E-90CD-9AA146E7F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5DB3-266E-7347-94B8-A462B48C6C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653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84C2AC-AB0D-D04F-A88C-2D5187547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7CF0365-D94C-2B42-A6EE-59EF70FE6F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822819A-D43D-AE43-91FB-2AA13D15D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19DB951-D2E5-584F-9574-8C50C7E08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7AD-DA51-C845-8297-D53581928323}" type="datetimeFigureOut">
              <a:rPr lang="da-DK" smtClean="0"/>
              <a:t>30-01-2019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738EDA3-02B9-6E42-AC48-5BF161FD2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E849190-DADA-3D47-9E08-D0E93CA3D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5DB3-266E-7347-94B8-A462B48C6C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064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1C417CF-84B6-024C-A809-3C2A3A93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0D513FA-4735-1F4E-9F01-2E395A37F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4D55561-7A50-C74C-B8A5-C5E799D316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47AD-DA51-C845-8297-D53581928323}" type="datetimeFigureOut">
              <a:rPr lang="da-DK" smtClean="0"/>
              <a:t>30-01-2019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263FFB5-C04A-4447-94B0-7D46ECF1F7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3437B38-7D35-8E4F-99F5-7EB953EF0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55DB3-266E-7347-94B8-A462B48C6CE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93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BCE9EF-3297-B945-BFBA-75B8602F55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 </a:t>
            </a:r>
          </a:p>
        </p:txBody>
      </p:sp>
      <p:pic>
        <p:nvPicPr>
          <p:cNvPr id="6" name="Pladsholder til indhold 5" descr="Et billede, der indeholder skærmbillede&#10;&#10;&#10;&#10;Automatisk oprettet beskrivelse">
            <a:extLst>
              <a:ext uri="{FF2B5EF4-FFF2-40B4-BE49-F238E27FC236}">
                <a16:creationId xmlns:a16="http://schemas.microsoft.com/office/drawing/2014/main" id="{6498D366-26E9-9B49-8834-6D84949ACA1C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1327237" y="1122363"/>
            <a:ext cx="9340763" cy="3986911"/>
          </a:xfr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423977F3-FD1A-8344-A9AA-E901DB618892}"/>
              </a:ext>
            </a:extLst>
          </p:cNvPr>
          <p:cNvSpPr txBox="1"/>
          <p:nvPr/>
        </p:nvSpPr>
        <p:spPr>
          <a:xfrm>
            <a:off x="938784" y="304800"/>
            <a:ext cx="2504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>
                <a:latin typeface="Arial" panose="020B0604020202020204" pitchFamily="34" charset="0"/>
                <a:cs typeface="Arial" panose="020B0604020202020204" pitchFamily="34" charset="0"/>
              </a:rPr>
              <a:t>”Baptistkirken vil:”</a:t>
            </a:r>
          </a:p>
        </p:txBody>
      </p:sp>
    </p:spTree>
    <p:extLst>
      <p:ext uri="{BB962C8B-B14F-4D97-AF65-F5344CB8AC3E}">
        <p14:creationId xmlns:p14="http://schemas.microsoft.com/office/powerpoint/2010/main" val="1931969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3F38BC7A-C4CB-774B-BCAD-1A4C245459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2851" y="2221617"/>
            <a:ext cx="4200144" cy="1197547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da-DK" sz="1200" dirty="0">
                <a:latin typeface="Arial" panose="020B0604020202020204" pitchFamily="34" charset="0"/>
                <a:cs typeface="Arial" panose="020B0604020202020204" pitchFamily="34" charset="0"/>
              </a:rPr>
              <a:t>ved at støtte og styrke menighedernes og organisationernes mission i Danmark med fokus på børn, unge og nye kristne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da-DK" sz="1200" dirty="0">
                <a:latin typeface="Arial" panose="020B0604020202020204" pitchFamily="34" charset="0"/>
                <a:cs typeface="Arial" panose="020B0604020202020204" pitchFamily="34" charset="0"/>
              </a:rPr>
              <a:t>ved at styrke teologisk uddannelse og viden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da-DK" sz="1200" dirty="0">
                <a:latin typeface="Arial" panose="020B0604020202020204" pitchFamily="34" charset="0"/>
                <a:cs typeface="Arial" panose="020B0604020202020204" pitchFamily="34" charset="0"/>
              </a:rPr>
              <a:t>ved at revitalisere de etablerede menigheder og skabe nye trosfællesskaber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a-DK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F9C5550-DC69-A842-A555-E37519DAC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50740" y="2221617"/>
            <a:ext cx="3752088" cy="1319911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da-DK" sz="1200" dirty="0">
                <a:latin typeface="Arial" panose="020B0604020202020204" pitchFamily="34" charset="0"/>
                <a:cs typeface="Arial" panose="020B0604020202020204" pitchFamily="34" charset="0"/>
              </a:rPr>
              <a:t>vil vi – sammen med vore organisationer – udvikle vores fælles internationale mission i samarbejde med partnerkirker </a:t>
            </a:r>
          </a:p>
          <a:p>
            <a:pPr lvl="0">
              <a:spcBef>
                <a:spcPts val="0"/>
              </a:spcBef>
            </a:pPr>
            <a:r>
              <a:rPr lang="da-DK" sz="1200" dirty="0">
                <a:latin typeface="Arial" panose="020B0604020202020204" pitchFamily="34" charset="0"/>
                <a:cs typeface="Arial" panose="020B0604020202020204" pitchFamily="34" charset="0"/>
              </a:rPr>
              <a:t>styrke diakonal tjeneste (social mission) især med ansvar for den fattige, flygtningen og den forfulgte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200" dirty="0"/>
          </a:p>
        </p:txBody>
      </p:sp>
      <p:sp>
        <p:nvSpPr>
          <p:cNvPr id="8" name="Afrundet rektangel 7">
            <a:extLst>
              <a:ext uri="{FF2B5EF4-FFF2-40B4-BE49-F238E27FC236}">
                <a16:creationId xmlns:a16="http://schemas.microsoft.com/office/drawing/2014/main" id="{F51921C2-83DD-0A4E-9975-E2E5BEB9DD7E}"/>
              </a:ext>
            </a:extLst>
          </p:cNvPr>
          <p:cNvSpPr/>
          <p:nvPr/>
        </p:nvSpPr>
        <p:spPr>
          <a:xfrm>
            <a:off x="712851" y="475259"/>
            <a:ext cx="3752088" cy="147856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da-DK" sz="1200" b="1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a-DK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Gøre Kristus kendt</a:t>
            </a:r>
          </a:p>
          <a:p>
            <a:r>
              <a:rPr lang="da-DK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Igennem forkyndelse i ord og handling</a:t>
            </a:r>
          </a:p>
          <a:p>
            <a:pPr>
              <a:spcAft>
                <a:spcPts val="0"/>
              </a:spcAft>
            </a:pPr>
            <a:endParaRPr lang="da-DK" sz="12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da-DK" sz="12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9" name="Afrundet rektangel 8">
            <a:extLst>
              <a:ext uri="{FF2B5EF4-FFF2-40B4-BE49-F238E27FC236}">
                <a16:creationId xmlns:a16="http://schemas.microsoft.com/office/drawing/2014/main" id="{C6A2AC1D-A533-7244-BAE5-B38565E75743}"/>
              </a:ext>
            </a:extLst>
          </p:cNvPr>
          <p:cNvSpPr/>
          <p:nvPr/>
        </p:nvSpPr>
        <p:spPr>
          <a:xfrm>
            <a:off x="6650740" y="478246"/>
            <a:ext cx="3752088" cy="1541131"/>
          </a:xfrm>
          <a:prstGeom prst="roundRect">
            <a:avLst/>
          </a:prstGeom>
          <a:solidFill>
            <a:srgbClr val="2EA5DC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da-DK" sz="1200" b="1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Være i tjeneste for medmennesket</a:t>
            </a:r>
          </a:p>
          <a:p>
            <a:r>
              <a:rPr lang="da-DK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Fordi det enkelte menneske har værdi som skabt af Gud</a:t>
            </a:r>
          </a:p>
          <a:p>
            <a:pPr>
              <a:spcAft>
                <a:spcPts val="0"/>
              </a:spcAft>
            </a:pPr>
            <a:endParaRPr lang="da-DK" sz="12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da-DK" sz="12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0" name="Afrundet rektangel 9">
            <a:extLst>
              <a:ext uri="{FF2B5EF4-FFF2-40B4-BE49-F238E27FC236}">
                <a16:creationId xmlns:a16="http://schemas.microsoft.com/office/drawing/2014/main" id="{A1A57AC1-279A-C94C-B2EB-35B57BD97A01}"/>
              </a:ext>
            </a:extLst>
          </p:cNvPr>
          <p:cNvSpPr/>
          <p:nvPr/>
        </p:nvSpPr>
        <p:spPr>
          <a:xfrm>
            <a:off x="6650740" y="3683968"/>
            <a:ext cx="3752088" cy="1562957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da-DK" sz="1200" b="1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da-DK" sz="16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da-DK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Have fokus på tradition og fornyelse</a:t>
            </a:r>
          </a:p>
          <a:p>
            <a:r>
              <a:rPr lang="da-DK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 at vi som baptister</a:t>
            </a:r>
          </a:p>
          <a:p>
            <a:pPr>
              <a:spcAft>
                <a:spcPts val="0"/>
              </a:spcAft>
            </a:pPr>
            <a:endParaRPr lang="da-DK" sz="12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da-DK" sz="12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1" name="Afrundet rektangel 10">
            <a:extLst>
              <a:ext uri="{FF2B5EF4-FFF2-40B4-BE49-F238E27FC236}">
                <a16:creationId xmlns:a16="http://schemas.microsoft.com/office/drawing/2014/main" id="{D6C51056-CF68-CB47-A210-806039D4642B}"/>
              </a:ext>
            </a:extLst>
          </p:cNvPr>
          <p:cNvSpPr/>
          <p:nvPr/>
        </p:nvSpPr>
        <p:spPr>
          <a:xfrm>
            <a:off x="712851" y="3683968"/>
            <a:ext cx="3752088" cy="1562958"/>
          </a:xfrm>
          <a:prstGeom prst="roundRect">
            <a:avLst/>
          </a:prstGeom>
          <a:solidFill>
            <a:srgbClr val="9411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da-DK" sz="1200" b="1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da-DK" sz="16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da-DK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Vise styrke gennem fællesskab</a:t>
            </a:r>
          </a:p>
          <a:p>
            <a:pPr>
              <a:spcAft>
                <a:spcPts val="0"/>
              </a:spcAft>
            </a:pPr>
            <a:endParaRPr lang="da-DK" sz="12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 at den enkelte opfordres til personligt og økonomisk engagement lokalt og nationalt</a:t>
            </a:r>
            <a:endParaRPr lang="da-DK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da-DK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88BFF89E-FF73-6440-8762-E84E3C53AC1F}"/>
              </a:ext>
            </a:extLst>
          </p:cNvPr>
          <p:cNvSpPr txBox="1"/>
          <p:nvPr/>
        </p:nvSpPr>
        <p:spPr>
          <a:xfrm>
            <a:off x="712851" y="5400882"/>
            <a:ext cx="3965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sz="1200" dirty="0">
                <a:latin typeface="Arial" panose="020B0604020202020204" pitchFamily="34" charset="0"/>
                <a:cs typeface="Arial" panose="020B0604020202020204" pitchFamily="34" charset="0"/>
              </a:rPr>
              <a:t>ved forbønnens styrke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sz="1200" dirty="0">
                <a:latin typeface="Arial" panose="020B0604020202020204" pitchFamily="34" charset="0"/>
                <a:cs typeface="Arial" panose="020B0604020202020204" pitchFamily="34" charset="0"/>
              </a:rPr>
              <a:t>i handlingsfælleskab med andre kirker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sz="1200" dirty="0">
                <a:latin typeface="Arial" panose="020B0604020202020204" pitchFamily="34" charset="0"/>
                <a:cs typeface="Arial" panose="020B0604020202020204" pitchFamily="34" charset="0"/>
              </a:rPr>
              <a:t>gennem samtale og fælles forståelse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sz="1200" dirty="0">
                <a:latin typeface="Arial" panose="020B0604020202020204" pitchFamily="34" charset="0"/>
                <a:cs typeface="Arial" panose="020B0604020202020204" pitchFamily="34" charset="0"/>
              </a:rPr>
              <a:t>for i frihed at finde veje til at alle kan bidrage til fælleskabet i alle aldersgrupper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6AE056FA-F885-8E46-8826-A7070EE6DC83}"/>
              </a:ext>
            </a:extLst>
          </p:cNvPr>
          <p:cNvSpPr txBox="1"/>
          <p:nvPr/>
        </p:nvSpPr>
        <p:spPr>
          <a:xfrm>
            <a:off x="6650741" y="5449476"/>
            <a:ext cx="375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a-DK" sz="1200" dirty="0">
                <a:latin typeface="Arial" panose="020B0604020202020204" pitchFamily="34" charset="0"/>
                <a:cs typeface="Arial" panose="020B0604020202020204" pitchFamily="34" charset="0"/>
              </a:rPr>
              <a:t>kender vores baggrund og kald i dansk kirkeliv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a-DK" sz="1200" dirty="0">
                <a:latin typeface="Arial" panose="020B0604020202020204" pitchFamily="34" charset="0"/>
                <a:cs typeface="Arial" panose="020B0604020202020204" pitchFamily="34" charset="0"/>
              </a:rPr>
              <a:t>med traditionens ballast finder nye veje at udforme tjenesten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a-DK" sz="1200" dirty="0">
                <a:latin typeface="Arial" panose="020B0604020202020204" pitchFamily="34" charset="0"/>
                <a:cs typeface="Arial" panose="020B0604020202020204" pitchFamily="34" charset="0"/>
              </a:rPr>
              <a:t>arbejder med præsterollen og ledelsesroller nu og i fremtiden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A949C5AF-05E6-414D-95AC-268C1CAA4ABF}"/>
              </a:ext>
            </a:extLst>
          </p:cNvPr>
          <p:cNvSpPr txBox="1"/>
          <p:nvPr/>
        </p:nvSpPr>
        <p:spPr>
          <a:xfrm>
            <a:off x="219456" y="75116"/>
            <a:ext cx="2274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>
                <a:latin typeface="Arial" panose="020B0604020202020204" pitchFamily="34" charset="0"/>
                <a:cs typeface="Arial" panose="020B0604020202020204" pitchFamily="34" charset="0"/>
              </a:rPr>
              <a:t>”Baptistkirken vil:”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33865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067E4483-8ACD-9745-A89C-2D2EB1128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Arbejdspapir til menigheden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1CF90012-CBCD-5E45-946B-741A72FCB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Forberedelse til samlingerne</a:t>
            </a:r>
          </a:p>
          <a:p>
            <a:pPr lvl="1"/>
            <a:r>
              <a:rPr lang="da-DK" dirty="0"/>
              <a:t>Hvilke erfaringer har I, som kunne være til inspiration til samlingerne?</a:t>
            </a:r>
          </a:p>
          <a:p>
            <a:pPr lvl="1"/>
            <a:r>
              <a:rPr lang="da-DK" dirty="0"/>
              <a:t>Hvilke ideer har I til en eller flere af de valgte fokusområder, som kunne blive en del af idékataloget?</a:t>
            </a:r>
          </a:p>
          <a:p>
            <a:pPr marL="457200" lvl="1" indent="0">
              <a:buNone/>
            </a:pPr>
            <a:endParaRPr lang="da-DK" dirty="0"/>
          </a:p>
          <a:p>
            <a:pPr marL="457200" lvl="1" indent="0">
              <a:buNone/>
            </a:pPr>
            <a:r>
              <a:rPr lang="da-DK" dirty="0"/>
              <a:t>En konkret øvelse</a:t>
            </a:r>
          </a:p>
          <a:p>
            <a:pPr marL="457200" lvl="1" indent="0">
              <a:buNone/>
            </a:pPr>
            <a:r>
              <a:rPr lang="da-DK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Fordi det enkelte menneske har værdi som skabt af Gud, </a:t>
            </a:r>
            <a:r>
              <a:rPr lang="da-DK" sz="1800" i="1" dirty="0">
                <a:latin typeface="Arial" panose="020B0604020202020204" pitchFamily="34" charset="0"/>
                <a:cs typeface="Arial" panose="020B0604020202020204" pitchFamily="34" charset="0"/>
              </a:rPr>
              <a:t>vil vi – sammen med vore organisationer – udvikle vores fælles internationale mission i samarbejde med partnerkirker </a:t>
            </a:r>
          </a:p>
          <a:p>
            <a:pPr marL="457200" lvl="1" indent="0">
              <a:buNone/>
            </a:pPr>
            <a:endParaRPr lang="da-DK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da-DK" sz="1800" dirty="0">
                <a:solidFill>
                  <a:srgbClr val="9411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vil I gøre det?</a:t>
            </a:r>
          </a:p>
          <a:p>
            <a:pPr marL="457200" lvl="1" indent="0">
              <a:buNone/>
            </a:pPr>
            <a:endParaRPr lang="da-DK" sz="1800" i="1" dirty="0"/>
          </a:p>
          <a:p>
            <a:pPr marL="457200" lvl="1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69839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265</Words>
  <Application>Microsoft Office PowerPoint</Application>
  <PresentationFormat>Widescreen</PresentationFormat>
  <Paragraphs>48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 </vt:lpstr>
      <vt:lpstr>PowerPoint-præsentation</vt:lpstr>
      <vt:lpstr>Arbejdspapir til menigheden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Mette Holmgaard</dc:creator>
  <cp:lastModifiedBy>Baptistkirken i Danmark </cp:lastModifiedBy>
  <cp:revision>8</cp:revision>
  <dcterms:created xsi:type="dcterms:W3CDTF">2019-01-26T10:19:05Z</dcterms:created>
  <dcterms:modified xsi:type="dcterms:W3CDTF">2019-01-30T09:45:16Z</dcterms:modified>
</cp:coreProperties>
</file>