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2" r:id="rId2"/>
    <p:sldId id="26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ten Kjær Kofoed" initials="MKK" lastIdx="1" clrIdx="0">
    <p:extLst>
      <p:ext uri="{19B8F6BF-5375-455C-9EA6-DF929625EA0E}">
        <p15:presenceInfo xmlns:p15="http://schemas.microsoft.com/office/powerpoint/2012/main" userId="S::morten@baptistkirken.dk::4edf8de9-1d32-4c0d-849c-a354371ba6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0"/>
    <p:restoredTop sz="92697"/>
  </p:normalViewPr>
  <p:slideViewPr>
    <p:cSldViewPr snapToGrid="0" snapToObjects="1">
      <p:cViewPr varScale="1">
        <p:scale>
          <a:sx n="83" d="100"/>
          <a:sy n="83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02DA1-0258-DE47-B006-A89D4290FFF3}" type="datetimeFigureOut">
              <a:rPr lang="da-DK" smtClean="0"/>
              <a:t>28-08-2019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77F41-F8D4-1B4D-AD0C-DFCA469E5C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676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dirty="0">
                <a:solidFill>
                  <a:schemeClr val="tx1"/>
                </a:solidFill>
                <a:latin typeface="Helvetica" pitchFamily="2" charset="0"/>
              </a:rPr>
              <a:t>Myggenet redder liv</a:t>
            </a:r>
          </a:p>
          <a:p>
            <a:r>
              <a:rPr lang="da-DK" b="0" dirty="0">
                <a:ln w="0">
                  <a:noFill/>
                </a:ln>
              </a:rPr>
              <a:t>Burundi er igen ramt af en malariaepidemi. I årets første måneder er mere end 1.800 døde af malaria og FN har registreret over 5 millioner tilfælde af malaria i landet med </a:t>
            </a:r>
          </a:p>
          <a:p>
            <a:r>
              <a:rPr lang="da-DK" b="0" dirty="0">
                <a:ln w="0">
                  <a:noFill/>
                </a:ln>
              </a:rPr>
              <a:t>godt 11 millioner indbyggere. Næsten halvdelen af landets indbyggere har været ramt af denne potentielt dødelige sygdom. </a:t>
            </a:r>
          </a:p>
          <a:p>
            <a:r>
              <a:rPr lang="da-DK" sz="1400" b="0" dirty="0">
                <a:ln w="0">
                  <a:noFill/>
                </a:ln>
              </a:rPr>
              <a:t>Myggenet som løsningen</a:t>
            </a:r>
          </a:p>
          <a:p>
            <a:r>
              <a:rPr lang="da-DK" b="0" dirty="0">
                <a:ln w="0">
                  <a:noFill/>
                </a:ln>
              </a:rPr>
              <a:t>Myggenet er afgørende for at reducere risikoen for at få malaria, men et myggenet til 30 kr. er desværre en uopnåelig luksus, de fleste fattige familier i Burundi ikke har råd til. Sammen med Baptistkirken i Burundi vil vi derfor uddele myggenet og uddanne familierne i korrekt brug af nettene. For </a:t>
            </a:r>
            <a:r>
              <a:rPr lang="da-DK" b="0" dirty="0">
                <a:ln w="0">
                  <a:noFill/>
                </a:ln>
                <a:solidFill>
                  <a:srgbClr val="FF0000"/>
                </a:solidFill>
              </a:rPr>
              <a:t>30 </a:t>
            </a:r>
            <a:r>
              <a:rPr lang="da-DK" b="0" dirty="0" err="1">
                <a:ln w="0">
                  <a:noFill/>
                </a:ln>
                <a:solidFill>
                  <a:srgbClr val="FF0000"/>
                </a:solidFill>
              </a:rPr>
              <a:t>kr</a:t>
            </a:r>
            <a:r>
              <a:rPr lang="da-DK" b="0" dirty="0">
                <a:ln w="0">
                  <a:noFill/>
                </a:ln>
                <a:solidFill>
                  <a:srgbClr val="FF0000"/>
                </a:solidFill>
              </a:rPr>
              <a:t> </a:t>
            </a:r>
            <a:r>
              <a:rPr lang="da-DK" b="0" dirty="0">
                <a:ln w="0">
                  <a:noFill/>
                </a:ln>
              </a:rPr>
              <a:t>kan du være med til at hjælpe </a:t>
            </a:r>
          </a:p>
          <a:p>
            <a:r>
              <a:rPr lang="da-DK" b="0" dirty="0">
                <a:ln w="0">
                  <a:noFill/>
                </a:ln>
              </a:rPr>
              <a:t>med 1 net, og ved at støtte med </a:t>
            </a:r>
            <a:r>
              <a:rPr lang="da-DK" b="0" dirty="0">
                <a:ln w="0">
                  <a:noFill/>
                </a:ln>
                <a:solidFill>
                  <a:srgbClr val="FF0000"/>
                </a:solidFill>
              </a:rPr>
              <a:t>150 </a:t>
            </a:r>
            <a:r>
              <a:rPr lang="da-DK" b="0" dirty="0" err="1">
                <a:ln w="0">
                  <a:noFill/>
                </a:ln>
                <a:solidFill>
                  <a:srgbClr val="FF0000"/>
                </a:solidFill>
              </a:rPr>
              <a:t>kr</a:t>
            </a:r>
            <a:r>
              <a:rPr lang="da-DK" b="0" dirty="0">
                <a:ln w="0">
                  <a:noFill/>
                </a:ln>
              </a:rPr>
              <a:t> sikrer du en hel familie beskyttelse mod malaria. </a:t>
            </a:r>
          </a:p>
          <a:p>
            <a:endParaRPr lang="da-DK" b="0" dirty="0">
              <a:ln w="0">
                <a:noFill/>
              </a:ln>
            </a:endParaRPr>
          </a:p>
          <a:p>
            <a:r>
              <a:rPr lang="da-DK" b="0" dirty="0" err="1">
                <a:ln w="0">
                  <a:noFill/>
                </a:ln>
              </a:rPr>
              <a:t>MobilePay</a:t>
            </a:r>
            <a:r>
              <a:rPr lang="da-DK" b="0" dirty="0">
                <a:ln w="0">
                  <a:noFill/>
                </a:ln>
              </a:rPr>
              <a:t> nummer </a:t>
            </a:r>
            <a:r>
              <a:rPr lang="da-DK" b="0" dirty="0">
                <a:ln w="0">
                  <a:noFill/>
                </a:ln>
                <a:solidFill>
                  <a:srgbClr val="FF0000"/>
                </a:solidFill>
              </a:rPr>
              <a:t>709210</a:t>
            </a:r>
            <a:r>
              <a:rPr lang="da-DK" b="0" dirty="0">
                <a:ln w="0">
                  <a:noFill/>
                </a:ln>
              </a:rPr>
              <a:t> eller konto </a:t>
            </a:r>
            <a:r>
              <a:rPr lang="da-DK" b="0" dirty="0">
                <a:ln w="0">
                  <a:noFill/>
                </a:ln>
                <a:solidFill>
                  <a:srgbClr val="FF0000"/>
                </a:solidFill>
              </a:rPr>
              <a:t>3201 - 10042879</a:t>
            </a:r>
            <a:r>
              <a:rPr lang="da-DK" b="0" dirty="0">
                <a:ln w="0">
                  <a:noFill/>
                </a:ln>
              </a:rPr>
              <a:t>. På forhånd tak!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77F41-F8D4-1B4D-AD0C-DFCA469E5C5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335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9650144" y="2694479"/>
            <a:ext cx="3081188" cy="304801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err="1"/>
              <a:t>Landskonference</a:t>
            </a:r>
            <a:r>
              <a:rPr lang="en-US" dirty="0"/>
              <a:t> LK1 - 2018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F185339E-24A6-BC45-A9FD-8CDEEEC5666F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5221FAA9-BAC1-FC4C-BF92-E381DE0F7E31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0F4FB4D1-B919-5A4B-A86E-58BD6E8D0899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EC30F7F1-3D48-5C44-BDCC-36CA9D72E945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49A9194C-C113-974F-B86A-2B6BCBD2C0BE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FE25B723-E19D-424A-89B5-5C3A920D2B72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E2EFD3AC-471F-A24B-9AAD-C82DC3111886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5C4106AD-B27C-D64F-AE95-C6783D24E3D9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3D1CD00D-BDD5-FD47-B2F6-33F6289D3FE4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F33B24B0-8B42-B54C-B358-4D3A7C42616C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E827CEB0-BE81-544F-B14F-C834F726CCED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2CAC4E1C-1717-374C-B459-611C98754E7B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74E0593E-3CB6-EB41-A149-2C8F881A9B70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CEA9EADE-F2C9-1B42-84E0-1372B00709F9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F3837CF1-6704-D74C-A1E8-B993D9148FAA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1394652" y="6095999"/>
            <a:ext cx="990599" cy="304799"/>
          </a:xfrm>
          <a:prstGeom prst="rect">
            <a:avLst/>
          </a:prstGeom>
        </p:spPr>
        <p:txBody>
          <a:bodyPr/>
          <a:lstStyle/>
          <a:p>
            <a:fld id="{D0E1A4CD-61DE-174B-B8BB-899FFC7E19BE}" type="datetime1">
              <a:rPr lang="da-DK" smtClean="0"/>
              <a:t>28-08-2019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Landskonference LK1 - 2018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8171" y="63245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 b="1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Landskonference</a:t>
            </a:r>
            <a:r>
              <a:rPr lang="en-US" dirty="0"/>
              <a:t> LK1 - 2018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BD78EA8-7A75-E04E-9F75-69E9645BF14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880" y="4787592"/>
            <a:ext cx="1928214" cy="202565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erson, indendørs&#10;&#10;Automatisk genereret beskrivelse">
            <a:extLst>
              <a:ext uri="{FF2B5EF4-FFF2-40B4-BE49-F238E27FC236}">
                <a16:creationId xmlns:a16="http://schemas.microsoft.com/office/drawing/2014/main" id="{69345F30-A814-D840-836E-453E23E8936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5218728-0491-C94B-82DA-620367741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241" y="505401"/>
            <a:ext cx="2603517" cy="26035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8208CF-BC64-5D4B-9AE0-BCE78EDF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580617"/>
            <a:ext cx="9404723" cy="900441"/>
          </a:xfrm>
        </p:spPr>
        <p:txBody>
          <a:bodyPr/>
          <a:lstStyle/>
          <a:p>
            <a:r>
              <a:rPr lang="da-DK" sz="4400" b="1" dirty="0">
                <a:solidFill>
                  <a:schemeClr val="tx1"/>
                </a:solidFill>
                <a:latin typeface="Helvetica" pitchFamily="2" charset="0"/>
              </a:rPr>
              <a:t>Myggenet redder liv!</a:t>
            </a:r>
            <a:endParaRPr lang="da-DK" sz="4400" dirty="0">
              <a:solidFill>
                <a:schemeClr val="tx1"/>
              </a:solidFill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B755A34-9212-7747-B4DD-57A6D028F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426" y="4394907"/>
            <a:ext cx="2334574" cy="245254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AFE4301-9A1F-A24E-A5E8-4D04D92BE013}"/>
              </a:ext>
            </a:extLst>
          </p:cNvPr>
          <p:cNvSpPr/>
          <p:nvPr/>
        </p:nvSpPr>
        <p:spPr>
          <a:xfrm>
            <a:off x="646111" y="1431537"/>
            <a:ext cx="101115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ln w="0">
                  <a:noFill/>
                </a:ln>
              </a:rPr>
              <a:t>Burundi er igen ramt af en malariaepidemi. I årets første </a:t>
            </a:r>
          </a:p>
          <a:p>
            <a:r>
              <a:rPr lang="da-DK" b="1" dirty="0">
                <a:ln w="0">
                  <a:noFill/>
                </a:ln>
              </a:rPr>
              <a:t>Måneder er mere end 1.800 døde af malaria og FN har </a:t>
            </a:r>
          </a:p>
          <a:p>
            <a:r>
              <a:rPr lang="da-DK" b="1" dirty="0">
                <a:ln w="0">
                  <a:noFill/>
                </a:ln>
              </a:rPr>
              <a:t>registreret over 5 millioner tilfælde af malaria i landet med </a:t>
            </a:r>
          </a:p>
          <a:p>
            <a:r>
              <a:rPr lang="da-DK" b="1" dirty="0">
                <a:ln w="0">
                  <a:noFill/>
                </a:ln>
              </a:rPr>
              <a:t>godt 11 millioner indbyggere. Næsten halvdelen af landets </a:t>
            </a:r>
          </a:p>
          <a:p>
            <a:r>
              <a:rPr lang="da-DK" b="1" dirty="0">
                <a:ln w="0">
                  <a:noFill/>
                </a:ln>
              </a:rPr>
              <a:t>indbyggere har været ramt af denne potentielt dødelige sygdom.</a:t>
            </a:r>
          </a:p>
          <a:p>
            <a:endParaRPr lang="da-DK" b="1" dirty="0">
              <a:ln w="0">
                <a:noFill/>
              </a:ln>
            </a:endParaRPr>
          </a:p>
          <a:p>
            <a:r>
              <a:rPr lang="da-DK" sz="2000" b="1" dirty="0">
                <a:ln w="0">
                  <a:noFill/>
                </a:ln>
              </a:rPr>
              <a:t>Myggenet som løsningen</a:t>
            </a:r>
          </a:p>
          <a:p>
            <a:r>
              <a:rPr lang="da-DK" b="1" dirty="0">
                <a:ln w="0">
                  <a:noFill/>
                </a:ln>
              </a:rPr>
              <a:t>Myggenet er afgørende for at reducere risikoen for at få malaria, men </a:t>
            </a:r>
          </a:p>
          <a:p>
            <a:r>
              <a:rPr lang="da-DK" b="1" dirty="0">
                <a:ln w="0">
                  <a:noFill/>
                </a:ln>
              </a:rPr>
              <a:t>et myggenet til 30 kr. er desværre en uopnåelig luksus, de fleste fattige </a:t>
            </a:r>
          </a:p>
          <a:p>
            <a:r>
              <a:rPr lang="da-DK" b="1" dirty="0">
                <a:ln w="0">
                  <a:noFill/>
                </a:ln>
              </a:rPr>
              <a:t>familier i Burundi ikke har råd til. Sammen med Baptistkirken i Burundi </a:t>
            </a:r>
          </a:p>
          <a:p>
            <a:r>
              <a:rPr lang="da-DK" b="1" dirty="0">
                <a:ln w="0">
                  <a:noFill/>
                </a:ln>
              </a:rPr>
              <a:t>vil vi derfor uddele myggenet og uddanne familierne i korrekt </a:t>
            </a:r>
          </a:p>
          <a:p>
            <a:r>
              <a:rPr lang="da-DK" b="1" dirty="0">
                <a:ln w="0">
                  <a:noFill/>
                </a:ln>
              </a:rPr>
              <a:t>brug af nettene. For </a:t>
            </a:r>
            <a:r>
              <a:rPr lang="da-DK" b="1" dirty="0">
                <a:ln w="0">
                  <a:noFill/>
                </a:ln>
                <a:solidFill>
                  <a:srgbClr val="FF0000"/>
                </a:solidFill>
              </a:rPr>
              <a:t>30 </a:t>
            </a:r>
            <a:r>
              <a:rPr lang="da-DK" b="1" dirty="0" err="1">
                <a:ln w="0">
                  <a:noFill/>
                </a:ln>
                <a:solidFill>
                  <a:srgbClr val="FF0000"/>
                </a:solidFill>
              </a:rPr>
              <a:t>kr</a:t>
            </a:r>
            <a:r>
              <a:rPr lang="da-DK" b="1" dirty="0">
                <a:ln w="0">
                  <a:noFill/>
                </a:ln>
                <a:solidFill>
                  <a:srgbClr val="FF0000"/>
                </a:solidFill>
              </a:rPr>
              <a:t> </a:t>
            </a:r>
            <a:r>
              <a:rPr lang="da-DK" b="1" dirty="0">
                <a:ln w="0">
                  <a:noFill/>
                </a:ln>
              </a:rPr>
              <a:t>kan du være med til at hjælpe </a:t>
            </a:r>
          </a:p>
          <a:p>
            <a:r>
              <a:rPr lang="da-DK" b="1" dirty="0">
                <a:ln w="0">
                  <a:noFill/>
                </a:ln>
              </a:rPr>
              <a:t>med 1 net, og ved at støtte med </a:t>
            </a:r>
            <a:r>
              <a:rPr lang="da-DK" b="1" dirty="0">
                <a:ln w="0">
                  <a:noFill/>
                </a:ln>
                <a:solidFill>
                  <a:srgbClr val="FF0000"/>
                </a:solidFill>
              </a:rPr>
              <a:t>150 </a:t>
            </a:r>
            <a:r>
              <a:rPr lang="da-DK" b="1" dirty="0" err="1">
                <a:ln w="0">
                  <a:noFill/>
                </a:ln>
                <a:solidFill>
                  <a:srgbClr val="FF0000"/>
                </a:solidFill>
              </a:rPr>
              <a:t>kr</a:t>
            </a:r>
            <a:r>
              <a:rPr lang="da-DK" b="1" dirty="0">
                <a:ln w="0">
                  <a:noFill/>
                </a:ln>
              </a:rPr>
              <a:t> sikrer du en hel familie </a:t>
            </a:r>
          </a:p>
          <a:p>
            <a:r>
              <a:rPr lang="da-DK" b="1" dirty="0">
                <a:ln w="0">
                  <a:noFill/>
                </a:ln>
              </a:rPr>
              <a:t>beskyttelse mod malaria. </a:t>
            </a:r>
          </a:p>
          <a:p>
            <a:endParaRPr lang="da-DK" b="1" dirty="0">
              <a:ln w="0">
                <a:noFill/>
              </a:ln>
            </a:endParaRPr>
          </a:p>
          <a:p>
            <a:r>
              <a:rPr lang="da-DK" b="1" dirty="0" err="1">
                <a:ln w="0">
                  <a:noFill/>
                </a:ln>
              </a:rPr>
              <a:t>MobilePay</a:t>
            </a:r>
            <a:r>
              <a:rPr lang="da-DK" b="1" dirty="0">
                <a:ln w="0">
                  <a:noFill/>
                </a:ln>
              </a:rPr>
              <a:t> nummer </a:t>
            </a:r>
            <a:r>
              <a:rPr lang="da-DK" b="1" dirty="0">
                <a:ln w="0">
                  <a:noFill/>
                </a:ln>
                <a:solidFill>
                  <a:srgbClr val="FF0000"/>
                </a:solidFill>
              </a:rPr>
              <a:t>909210</a:t>
            </a:r>
            <a:r>
              <a:rPr lang="da-DK" b="1" dirty="0">
                <a:ln w="0">
                  <a:noFill/>
                </a:ln>
              </a:rPr>
              <a:t> eller konto </a:t>
            </a:r>
            <a:r>
              <a:rPr lang="da-DK" b="1" dirty="0">
                <a:ln w="0">
                  <a:noFill/>
                </a:ln>
                <a:solidFill>
                  <a:srgbClr val="FF0000"/>
                </a:solidFill>
              </a:rPr>
              <a:t>3201 - 10042879</a:t>
            </a:r>
            <a:r>
              <a:rPr lang="da-DK" b="1" dirty="0">
                <a:ln w="0">
                  <a:noFill/>
                </a:ln>
              </a:rPr>
              <a:t>. På forhånd tak!</a:t>
            </a:r>
          </a:p>
        </p:txBody>
      </p:sp>
    </p:spTree>
    <p:extLst>
      <p:ext uri="{BB962C8B-B14F-4D97-AF65-F5344CB8AC3E}">
        <p14:creationId xmlns:p14="http://schemas.microsoft.com/office/powerpoint/2010/main" val="186613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erson, indendørs&#10;&#10;Automatisk genereret beskrivelse">
            <a:extLst>
              <a:ext uri="{FF2B5EF4-FFF2-40B4-BE49-F238E27FC236}">
                <a16:creationId xmlns:a16="http://schemas.microsoft.com/office/drawing/2014/main" id="{69345F30-A814-D840-836E-453E23E8936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5218728-0491-C94B-82DA-620367741B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241" y="505401"/>
            <a:ext cx="2603517" cy="26035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8208CF-BC64-5D4B-9AE0-BCE78EDF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580617"/>
            <a:ext cx="9404723" cy="900441"/>
          </a:xfrm>
        </p:spPr>
        <p:txBody>
          <a:bodyPr/>
          <a:lstStyle/>
          <a:p>
            <a:r>
              <a:rPr lang="da-DK" sz="4400" b="1" dirty="0">
                <a:solidFill>
                  <a:schemeClr val="tx1"/>
                </a:solidFill>
                <a:latin typeface="Helvetica" pitchFamily="2" charset="0"/>
              </a:rPr>
              <a:t>Myggenet redder liv!</a:t>
            </a:r>
            <a:endParaRPr lang="da-DK" sz="4400" dirty="0">
              <a:solidFill>
                <a:schemeClr val="tx1"/>
              </a:solidFill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B755A34-9212-7747-B4DD-57A6D028F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426" y="4394907"/>
            <a:ext cx="2334574" cy="245254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AFE4301-9A1F-A24E-A5E8-4D04D92BE013}"/>
              </a:ext>
            </a:extLst>
          </p:cNvPr>
          <p:cNvSpPr/>
          <p:nvPr/>
        </p:nvSpPr>
        <p:spPr>
          <a:xfrm>
            <a:off x="646111" y="1431537"/>
            <a:ext cx="10111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>
                <a:ln w="0">
                  <a:noFill/>
                </a:ln>
              </a:rPr>
              <a:t>1.800 døde af malaria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>
                <a:ln w="0">
                  <a:noFill/>
                </a:ln>
              </a:rPr>
              <a:t>5 millioner registrerede tilfælde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>
                <a:ln w="0">
                  <a:noFill/>
                </a:ln>
              </a:rPr>
              <a:t>Myggenet som løsningen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>
                <a:ln w="0">
                  <a:noFill/>
                </a:ln>
              </a:rPr>
              <a:t>1 myggenet 30 kr.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>
                <a:ln w="0">
                  <a:noFill/>
                </a:ln>
              </a:rPr>
              <a:t>150 </a:t>
            </a:r>
            <a:r>
              <a:rPr lang="da-DK" sz="2000" b="1" dirty="0" err="1">
                <a:ln w="0">
                  <a:noFill/>
                </a:ln>
              </a:rPr>
              <a:t>kr</a:t>
            </a:r>
            <a:r>
              <a:rPr lang="da-DK" sz="2000" b="1" dirty="0">
                <a:ln w="0">
                  <a:noFill/>
                </a:ln>
              </a:rPr>
              <a:t> sikrer du en hel familie </a:t>
            </a:r>
          </a:p>
          <a:p>
            <a:endParaRPr lang="da-DK" sz="2000" b="1" dirty="0">
              <a:ln w="0">
                <a:noFill/>
              </a:ln>
            </a:endParaRPr>
          </a:p>
          <a:p>
            <a:r>
              <a:rPr lang="da-DK" sz="2000" b="1" dirty="0" err="1">
                <a:ln w="0">
                  <a:noFill/>
                </a:ln>
              </a:rPr>
              <a:t>MobilePay</a:t>
            </a:r>
            <a:r>
              <a:rPr lang="da-DK" sz="2000" b="1" dirty="0">
                <a:ln w="0">
                  <a:noFill/>
                </a:ln>
              </a:rPr>
              <a:t> nummer 709210 eller konto 3201 - 10042879.</a:t>
            </a:r>
          </a:p>
          <a:p>
            <a:r>
              <a:rPr lang="da-DK" sz="2000" b="1" dirty="0">
                <a:ln w="0">
                  <a:noFill/>
                </a:ln>
              </a:rPr>
              <a:t> </a:t>
            </a:r>
          </a:p>
          <a:p>
            <a:r>
              <a:rPr lang="da-DK" sz="2000" b="1" dirty="0">
                <a:ln w="0">
                  <a:noFill/>
                </a:ln>
              </a:rPr>
              <a:t>På forhånd tak!</a:t>
            </a:r>
          </a:p>
        </p:txBody>
      </p:sp>
    </p:spTree>
    <p:extLst>
      <p:ext uri="{BB962C8B-B14F-4D97-AF65-F5344CB8AC3E}">
        <p14:creationId xmlns:p14="http://schemas.microsoft.com/office/powerpoint/2010/main" val="3437855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ptistKirken Landskonferencer pp skabelon.potx" id="{753E0416-25EE-4BAA-B890-B640641256A7}" vid="{503A4D64-97F3-43F6-A499-AF7F839FFDA6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203</TotalTime>
  <Words>353</Words>
  <Application>Microsoft Office PowerPoint</Application>
  <PresentationFormat>Widescreen</PresentationFormat>
  <Paragraphs>36</Paragraphs>
  <Slides>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Helvetica</vt:lpstr>
      <vt:lpstr>Wingdings 3</vt:lpstr>
      <vt:lpstr>Ion</vt:lpstr>
      <vt:lpstr>Myggenet redder liv!</vt:lpstr>
      <vt:lpstr>Myggenet redder liv!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Morten Kofoed</dc:creator>
  <cp:lastModifiedBy>Baptistkirken i Danmark</cp:lastModifiedBy>
  <cp:revision>30</cp:revision>
  <dcterms:created xsi:type="dcterms:W3CDTF">2018-06-25T07:07:35Z</dcterms:created>
  <dcterms:modified xsi:type="dcterms:W3CDTF">2019-08-28T12:03:13Z</dcterms:modified>
</cp:coreProperties>
</file>