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/>
    <p:restoredTop sz="92742"/>
  </p:normalViewPr>
  <p:slideViewPr>
    <p:cSldViewPr snapToGrid="0" snapToObjects="1">
      <p:cViewPr varScale="1">
        <p:scale>
          <a:sx n="84" d="100"/>
          <a:sy n="84" d="100"/>
        </p:scale>
        <p:origin x="2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51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399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96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20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91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911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5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80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86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54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47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AEA9-A185-6F42-92F8-D9005332B707}" type="datetimeFigureOut">
              <a:rPr lang="da-DK" smtClean="0"/>
              <a:t>21-02-2017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E527-BFBB-3E4F-87CE-5DE24D5CF9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67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" y="428625"/>
            <a:ext cx="5329238" cy="3509963"/>
          </a:xfrm>
        </p:spPr>
        <p:txBody>
          <a:bodyPr>
            <a:normAutofit fontScale="90000"/>
          </a:bodyPr>
          <a:lstStyle/>
          <a:p>
            <a:r>
              <a:rPr lang="da-DK" b="1" dirty="0" err="1"/>
              <a:t>Leadership</a:t>
            </a:r>
            <a:r>
              <a:rPr lang="da-DK" b="1" dirty="0"/>
              <a:t> Conference ah </a:t>
            </a:r>
            <a:r>
              <a:rPr lang="da-DK" b="1" dirty="0" err="1"/>
              <a:t>Krifabu</a:t>
            </a:r>
            <a:r>
              <a:rPr lang="da-DK" b="1" dirty="0"/>
              <a:t> </a:t>
            </a:r>
            <a:r>
              <a:rPr lang="da-DK" b="1" dirty="0" err="1"/>
              <a:t>Hruaitu</a:t>
            </a:r>
            <a:r>
              <a:rPr lang="da-DK" b="1" dirty="0"/>
              <a:t> </a:t>
            </a:r>
            <a:r>
              <a:rPr lang="da-DK" b="1" dirty="0" err="1"/>
              <a:t>hna</a:t>
            </a:r>
            <a:r>
              <a:rPr lang="da-DK" b="1" dirty="0"/>
              <a:t> hun kan </a:t>
            </a:r>
            <a:r>
              <a:rPr lang="da-DK" b="1" dirty="0" err="1"/>
              <a:t>thlah</a:t>
            </a:r>
            <a:r>
              <a:rPr lang="da-DK" b="1" dirty="0"/>
              <a:t> </a:t>
            </a:r>
            <a:r>
              <a:rPr lang="da-DK" b="1" dirty="0" err="1"/>
              <a:t>piak</a:t>
            </a:r>
            <a:r>
              <a:rPr lang="da-DK" b="1" dirty="0"/>
              <a:t> </a:t>
            </a:r>
            <a:r>
              <a:rPr lang="da-DK" b="1" dirty="0" err="1"/>
              <a:t>hna</a:t>
            </a:r>
            <a:r>
              <a:rPr lang="da-DK" b="1" dirty="0"/>
              <a:t> u!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71499" y="4330700"/>
            <a:ext cx="4371975" cy="2527299"/>
          </a:xfrm>
        </p:spPr>
        <p:txBody>
          <a:bodyPr>
            <a:normAutofit/>
          </a:bodyPr>
          <a:lstStyle/>
          <a:p>
            <a:r>
              <a:rPr lang="da-DK" b="1" dirty="0"/>
              <a:t> spejder </a:t>
            </a:r>
            <a:r>
              <a:rPr lang="da-DK" b="1" dirty="0" err="1"/>
              <a:t>hruaitu</a:t>
            </a:r>
            <a:r>
              <a:rPr lang="da-DK" b="1" dirty="0"/>
              <a:t> </a:t>
            </a:r>
            <a:r>
              <a:rPr lang="da-DK" b="1" dirty="0" err="1"/>
              <a:t>hna</a:t>
            </a:r>
            <a:r>
              <a:rPr lang="da-DK" b="1" dirty="0"/>
              <a:t> le Mino </a:t>
            </a:r>
            <a:r>
              <a:rPr lang="da-DK" b="1" dirty="0" err="1"/>
              <a:t>hruaitu</a:t>
            </a:r>
            <a:r>
              <a:rPr lang="da-DK" b="1" dirty="0"/>
              <a:t> </a:t>
            </a:r>
            <a:r>
              <a:rPr lang="da-DK" b="1" dirty="0" err="1"/>
              <a:t>hna</a:t>
            </a:r>
            <a:r>
              <a:rPr lang="da-DK" b="1" dirty="0"/>
              <a:t> </a:t>
            </a:r>
            <a:r>
              <a:rPr lang="da-DK" b="1" dirty="0" err="1"/>
              <a:t>caah</a:t>
            </a:r>
            <a:r>
              <a:rPr lang="da-DK" b="1" dirty="0"/>
              <a:t> </a:t>
            </a:r>
            <a:r>
              <a:rPr lang="da-DK" b="1" dirty="0" err="1"/>
              <a:t>kaiman</a:t>
            </a:r>
            <a:r>
              <a:rPr lang="da-DK" b="1" dirty="0"/>
              <a:t> discount a </a:t>
            </a:r>
            <a:r>
              <a:rPr lang="da-DK" b="1" dirty="0" err="1"/>
              <a:t>um</a:t>
            </a:r>
            <a:r>
              <a:rPr lang="da-DK" b="1" dirty="0"/>
              <a:t> </a:t>
            </a:r>
            <a:r>
              <a:rPr lang="da-DK" b="1" dirty="0" err="1"/>
              <a:t>lai</a:t>
            </a:r>
            <a:r>
              <a:rPr lang="da-DK" b="1" dirty="0"/>
              <a:t>.</a:t>
            </a:r>
          </a:p>
          <a:p>
            <a:endParaRPr lang="da-DK" sz="1200" b="1" dirty="0"/>
          </a:p>
          <a:p>
            <a:r>
              <a:rPr lang="da-DK" b="1" dirty="0"/>
              <a:t>Min </a:t>
            </a:r>
            <a:r>
              <a:rPr lang="da-DK" b="1" dirty="0" err="1"/>
              <a:t>pek</a:t>
            </a:r>
            <a:r>
              <a:rPr lang="da-DK" b="1" dirty="0"/>
              <a:t> deadline 10. marts</a:t>
            </a:r>
          </a:p>
          <a:p>
            <a:r>
              <a:rPr lang="da-DK" b="1" dirty="0" err="1"/>
              <a:t>Relchap</a:t>
            </a:r>
            <a:r>
              <a:rPr lang="da-DK" b="1" dirty="0"/>
              <a:t>.. </a:t>
            </a:r>
            <a:r>
              <a:rPr lang="da-DK" b="1" dirty="0" err="1"/>
              <a:t>baptist.dk</a:t>
            </a:r>
            <a:r>
              <a:rPr lang="da-DK" b="1" dirty="0"/>
              <a:t> nr. 1-2017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5" t="17854" r="4640" b="16363"/>
          <a:stretch/>
        </p:blipFill>
        <p:spPr>
          <a:xfrm>
            <a:off x="5443538" y="-91298"/>
            <a:ext cx="6692323" cy="70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6823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Kontortema</vt:lpstr>
      <vt:lpstr>Leadership Conference ah Krifabu Hruaitu hna hun kan thlah piak hna 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Send hele menighedsrådet på lederkonference</dc:title>
  <dc:creator>Lone Møller-Hansen</dc:creator>
  <cp:lastModifiedBy>Baptistkirken i Danmark</cp:lastModifiedBy>
  <cp:revision>4</cp:revision>
  <dcterms:created xsi:type="dcterms:W3CDTF">2017-01-26T14:30:02Z</dcterms:created>
  <dcterms:modified xsi:type="dcterms:W3CDTF">2017-02-21T08:55:31Z</dcterms:modified>
</cp:coreProperties>
</file>