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403" r:id="rId2"/>
    <p:sldId id="420" r:id="rId3"/>
    <p:sldId id="417" r:id="rId4"/>
    <p:sldId id="409" r:id="rId5"/>
    <p:sldId id="407" r:id="rId6"/>
    <p:sldId id="410" r:id="rId7"/>
    <p:sldId id="413" r:id="rId8"/>
    <p:sldId id="418" r:id="rId9"/>
    <p:sldId id="405" r:id="rId10"/>
    <p:sldId id="406" r:id="rId11"/>
    <p:sldId id="412" r:id="rId12"/>
    <p:sldId id="394" r:id="rId13"/>
    <p:sldId id="396" r:id="rId14"/>
    <p:sldId id="398" r:id="rId15"/>
    <p:sldId id="415" r:id="rId16"/>
    <p:sldId id="419" r:id="rId17"/>
    <p:sldId id="411" r:id="rId18"/>
    <p:sldId id="416" r:id="rId19"/>
  </p:sldIdLst>
  <p:sldSz cx="9144000" cy="6858000" type="screen4x3"/>
  <p:notesSz cx="7099300" cy="10234613"/>
  <p:defaultTextStyle>
    <a:defPPr>
      <a:defRPr lang="da-DK"/>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33CC33"/>
    <a:srgbClr val="006600"/>
    <a:srgbClr val="FF0000"/>
    <a:srgbClr val="6699FF"/>
    <a:srgbClr val="FFFF00"/>
    <a:srgbClr val="FFFF99"/>
    <a:srgbClr val="7D7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91" autoAdjust="0"/>
    <p:restoredTop sz="92233" autoAdjust="0"/>
  </p:normalViewPr>
  <p:slideViewPr>
    <p:cSldViewPr>
      <p:cViewPr varScale="1">
        <p:scale>
          <a:sx n="90" d="100"/>
          <a:sy n="90" d="100"/>
        </p:scale>
        <p:origin x="1044" y="78"/>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125" d="100"/>
        <a:sy n="125" d="100"/>
      </p:scale>
      <p:origin x="0" y="-49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0" tIns="47215" rIns="94430" bIns="47215" numCol="1" anchor="t" anchorCtr="0" compatLnSpc="1">
            <a:prstTxWarp prst="textNoShape">
              <a:avLst/>
            </a:prstTxWarp>
          </a:bodyPr>
          <a:lstStyle>
            <a:lvl1pPr eaLnBrk="1" hangingPunct="1">
              <a:defRPr sz="1200"/>
            </a:lvl1pPr>
          </a:lstStyle>
          <a:p>
            <a:pPr>
              <a:defRPr/>
            </a:pPr>
            <a:endParaRPr lang="da-DK" altLang="da-DK"/>
          </a:p>
        </p:txBody>
      </p:sp>
      <p:sp>
        <p:nvSpPr>
          <p:cNvPr id="8195" name="Rectangle 3"/>
          <p:cNvSpPr>
            <a:spLocks noGrp="1" noChangeArrowheads="1"/>
          </p:cNvSpPr>
          <p:nvPr>
            <p:ph type="dt" sz="quarter" idx="1"/>
          </p:nvPr>
        </p:nvSpPr>
        <p:spPr bwMode="auto">
          <a:xfrm>
            <a:off x="4024313" y="0"/>
            <a:ext cx="3074987"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0" tIns="47215" rIns="94430" bIns="47215" numCol="1" anchor="t" anchorCtr="0" compatLnSpc="1">
            <a:prstTxWarp prst="textNoShape">
              <a:avLst/>
            </a:prstTxWarp>
          </a:bodyPr>
          <a:lstStyle>
            <a:lvl1pPr algn="r" eaLnBrk="1" hangingPunct="1">
              <a:defRPr sz="1200"/>
            </a:lvl1pPr>
          </a:lstStyle>
          <a:p>
            <a:pPr>
              <a:defRPr/>
            </a:pPr>
            <a:endParaRPr lang="da-DK" altLang="da-DK"/>
          </a:p>
        </p:txBody>
      </p:sp>
      <p:sp>
        <p:nvSpPr>
          <p:cNvPr id="8196" name="Rectangle 4"/>
          <p:cNvSpPr>
            <a:spLocks noGrp="1" noChangeArrowheads="1"/>
          </p:cNvSpPr>
          <p:nvPr>
            <p:ph type="ftr" sz="quarter" idx="2"/>
          </p:nvPr>
        </p:nvSpPr>
        <p:spPr bwMode="auto">
          <a:xfrm>
            <a:off x="0" y="9723438"/>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0" tIns="47215" rIns="94430" bIns="47215" numCol="1" anchor="b" anchorCtr="0" compatLnSpc="1">
            <a:prstTxWarp prst="textNoShape">
              <a:avLst/>
            </a:prstTxWarp>
          </a:bodyPr>
          <a:lstStyle>
            <a:lvl1pPr eaLnBrk="1" hangingPunct="1">
              <a:defRPr sz="1200"/>
            </a:lvl1pPr>
          </a:lstStyle>
          <a:p>
            <a:pPr>
              <a:defRPr/>
            </a:pPr>
            <a:endParaRPr lang="da-DK" altLang="da-DK"/>
          </a:p>
        </p:txBody>
      </p:sp>
      <p:sp>
        <p:nvSpPr>
          <p:cNvPr id="8197" name="Rectangle 5"/>
          <p:cNvSpPr>
            <a:spLocks noGrp="1" noChangeArrowheads="1"/>
          </p:cNvSpPr>
          <p:nvPr>
            <p:ph type="sldNum" sz="quarter" idx="3"/>
          </p:nvPr>
        </p:nvSpPr>
        <p:spPr bwMode="auto">
          <a:xfrm>
            <a:off x="4024313" y="9723438"/>
            <a:ext cx="3074987"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0" tIns="47215" rIns="94430" bIns="47215" numCol="1" anchor="b" anchorCtr="0" compatLnSpc="1">
            <a:prstTxWarp prst="textNoShape">
              <a:avLst/>
            </a:prstTxWarp>
          </a:bodyPr>
          <a:lstStyle>
            <a:lvl1pPr algn="r" eaLnBrk="1" hangingPunct="1">
              <a:defRPr sz="1200"/>
            </a:lvl1pPr>
          </a:lstStyle>
          <a:p>
            <a:pPr>
              <a:defRPr/>
            </a:pPr>
            <a:fld id="{E2879726-157B-4032-BBC1-F3F8C36DF996}" type="slidenum">
              <a:rPr lang="da-DK" altLang="da-DK"/>
              <a:pPr>
                <a:defRPr/>
              </a:pPr>
              <a:t>‹nr.›</a:t>
            </a:fld>
            <a:endParaRPr lang="da-DK" altLang="da-DK"/>
          </a:p>
        </p:txBody>
      </p:sp>
    </p:spTree>
    <p:extLst>
      <p:ext uri="{BB962C8B-B14F-4D97-AF65-F5344CB8AC3E}">
        <p14:creationId xmlns:p14="http://schemas.microsoft.com/office/powerpoint/2010/main" val="18216103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0" tIns="47215" rIns="94430" bIns="47215" numCol="1" anchor="t" anchorCtr="0" compatLnSpc="1">
            <a:prstTxWarp prst="textNoShape">
              <a:avLst/>
            </a:prstTxWarp>
          </a:bodyPr>
          <a:lstStyle>
            <a:lvl1pPr eaLnBrk="1" hangingPunct="1">
              <a:defRPr sz="1200"/>
            </a:lvl1pPr>
          </a:lstStyle>
          <a:p>
            <a:pPr>
              <a:defRPr/>
            </a:pPr>
            <a:endParaRPr lang="da-DK" altLang="da-DK"/>
          </a:p>
        </p:txBody>
      </p:sp>
      <p:sp>
        <p:nvSpPr>
          <p:cNvPr id="3075" name="Rectangle 3"/>
          <p:cNvSpPr>
            <a:spLocks noGrp="1" noChangeArrowheads="1"/>
          </p:cNvSpPr>
          <p:nvPr>
            <p:ph type="dt" idx="1"/>
          </p:nvPr>
        </p:nvSpPr>
        <p:spPr bwMode="auto">
          <a:xfrm>
            <a:off x="4024313" y="0"/>
            <a:ext cx="3074987"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0" tIns="47215" rIns="94430" bIns="47215" numCol="1" anchor="t" anchorCtr="0" compatLnSpc="1">
            <a:prstTxWarp prst="textNoShape">
              <a:avLst/>
            </a:prstTxWarp>
          </a:bodyPr>
          <a:lstStyle>
            <a:lvl1pPr algn="r" eaLnBrk="1" hangingPunct="1">
              <a:defRPr sz="1200"/>
            </a:lvl1pPr>
          </a:lstStyle>
          <a:p>
            <a:pPr>
              <a:defRPr/>
            </a:pPr>
            <a:endParaRPr lang="da-DK" altLang="da-DK"/>
          </a:p>
        </p:txBody>
      </p:sp>
      <p:sp>
        <p:nvSpPr>
          <p:cNvPr id="29700"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150" y="4860925"/>
            <a:ext cx="520700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0" tIns="47215" rIns="94430" bIns="47215" numCol="1" anchor="t" anchorCtr="0" compatLnSpc="1">
            <a:prstTxWarp prst="textNoShape">
              <a:avLst/>
            </a:prstTxWarp>
          </a:bodyPr>
          <a:lstStyle/>
          <a:p>
            <a:pPr lvl="0"/>
            <a:r>
              <a:rPr lang="da-DK" altLang="da-DK" noProof="0"/>
              <a:t>Klik for at redigere teksttypografierne i masteren</a:t>
            </a:r>
          </a:p>
          <a:p>
            <a:pPr lvl="1"/>
            <a:r>
              <a:rPr lang="da-DK" altLang="da-DK" noProof="0"/>
              <a:t>Andet niveau</a:t>
            </a:r>
          </a:p>
          <a:p>
            <a:pPr lvl="2"/>
            <a:r>
              <a:rPr lang="da-DK" altLang="da-DK" noProof="0"/>
              <a:t>Tredje niveau</a:t>
            </a:r>
          </a:p>
          <a:p>
            <a:pPr lvl="3"/>
            <a:r>
              <a:rPr lang="da-DK" altLang="da-DK" noProof="0"/>
              <a:t>Fjerde niveau</a:t>
            </a:r>
          </a:p>
          <a:p>
            <a:pPr lvl="4"/>
            <a:r>
              <a:rPr lang="da-DK" altLang="da-DK" noProof="0"/>
              <a:t>Femte niveau</a:t>
            </a:r>
          </a:p>
        </p:txBody>
      </p:sp>
      <p:sp>
        <p:nvSpPr>
          <p:cNvPr id="3078" name="Rectangle 6"/>
          <p:cNvSpPr>
            <a:spLocks noGrp="1" noChangeArrowheads="1"/>
          </p:cNvSpPr>
          <p:nvPr>
            <p:ph type="ftr" sz="quarter" idx="4"/>
          </p:nvPr>
        </p:nvSpPr>
        <p:spPr bwMode="auto">
          <a:xfrm>
            <a:off x="0" y="9723438"/>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0" tIns="47215" rIns="94430" bIns="47215" numCol="1" anchor="b" anchorCtr="0" compatLnSpc="1">
            <a:prstTxWarp prst="textNoShape">
              <a:avLst/>
            </a:prstTxWarp>
          </a:bodyPr>
          <a:lstStyle>
            <a:lvl1pPr eaLnBrk="1" hangingPunct="1">
              <a:defRPr sz="1200"/>
            </a:lvl1pPr>
          </a:lstStyle>
          <a:p>
            <a:pPr>
              <a:defRPr/>
            </a:pPr>
            <a:endParaRPr lang="da-DK" altLang="da-DK"/>
          </a:p>
        </p:txBody>
      </p:sp>
      <p:sp>
        <p:nvSpPr>
          <p:cNvPr id="3079" name="Rectangle 7"/>
          <p:cNvSpPr>
            <a:spLocks noGrp="1" noChangeArrowheads="1"/>
          </p:cNvSpPr>
          <p:nvPr>
            <p:ph type="sldNum" sz="quarter" idx="5"/>
          </p:nvPr>
        </p:nvSpPr>
        <p:spPr bwMode="auto">
          <a:xfrm>
            <a:off x="4024313" y="9723438"/>
            <a:ext cx="3074987"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0" tIns="47215" rIns="94430" bIns="47215" numCol="1" anchor="b" anchorCtr="0" compatLnSpc="1">
            <a:prstTxWarp prst="textNoShape">
              <a:avLst/>
            </a:prstTxWarp>
          </a:bodyPr>
          <a:lstStyle>
            <a:lvl1pPr algn="r" eaLnBrk="1" hangingPunct="1">
              <a:defRPr sz="1200"/>
            </a:lvl1pPr>
          </a:lstStyle>
          <a:p>
            <a:pPr>
              <a:defRPr/>
            </a:pPr>
            <a:fld id="{E75197F4-FC6A-41ED-A9DE-4324A547215A}" type="slidenum">
              <a:rPr lang="da-DK" altLang="da-DK"/>
              <a:pPr>
                <a:defRPr/>
              </a:pPr>
              <a:t>‹nr.›</a:t>
            </a:fld>
            <a:endParaRPr lang="da-DK" altLang="da-DK"/>
          </a:p>
        </p:txBody>
      </p:sp>
    </p:spTree>
    <p:extLst>
      <p:ext uri="{BB962C8B-B14F-4D97-AF65-F5344CB8AC3E}">
        <p14:creationId xmlns:p14="http://schemas.microsoft.com/office/powerpoint/2010/main" val="6189626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a-DK"/>
              <a:t>Klik for at redigere i master</a:t>
            </a:r>
          </a:p>
        </p:txBody>
      </p:sp>
      <p:sp>
        <p:nvSpPr>
          <p:cNvPr id="3" name="Und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i master</a:t>
            </a:r>
          </a:p>
        </p:txBody>
      </p:sp>
      <p:sp>
        <p:nvSpPr>
          <p:cNvPr id="4" name="Rectangle 5"/>
          <p:cNvSpPr>
            <a:spLocks noGrp="1" noChangeArrowheads="1"/>
          </p:cNvSpPr>
          <p:nvPr>
            <p:ph type="ftr" sz="quarter" idx="10"/>
          </p:nvPr>
        </p:nvSpPr>
        <p:spPr>
          <a:ln/>
        </p:spPr>
        <p:txBody>
          <a:bodyPr/>
          <a:lstStyle>
            <a:lvl1pPr>
              <a:defRPr/>
            </a:lvl1pPr>
          </a:lstStyle>
          <a:p>
            <a:pPr>
              <a:defRPr/>
            </a:pPr>
            <a:endParaRPr lang="da-DK" altLang="da-DK"/>
          </a:p>
        </p:txBody>
      </p:sp>
    </p:spTree>
    <p:extLst>
      <p:ext uri="{BB962C8B-B14F-4D97-AF65-F5344CB8AC3E}">
        <p14:creationId xmlns:p14="http://schemas.microsoft.com/office/powerpoint/2010/main" val="1092886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5"/>
          <p:cNvSpPr>
            <a:spLocks noGrp="1" noChangeArrowheads="1"/>
          </p:cNvSpPr>
          <p:nvPr>
            <p:ph type="ftr" sz="quarter" idx="10"/>
          </p:nvPr>
        </p:nvSpPr>
        <p:spPr>
          <a:ln/>
        </p:spPr>
        <p:txBody>
          <a:bodyPr/>
          <a:lstStyle>
            <a:lvl1pPr>
              <a:defRPr/>
            </a:lvl1pPr>
          </a:lstStyle>
          <a:p>
            <a:pPr>
              <a:defRPr/>
            </a:pPr>
            <a:endParaRPr lang="da-DK" altLang="da-DK"/>
          </a:p>
        </p:txBody>
      </p:sp>
    </p:spTree>
    <p:extLst>
      <p:ext uri="{BB962C8B-B14F-4D97-AF65-F5344CB8AC3E}">
        <p14:creationId xmlns:p14="http://schemas.microsoft.com/office/powerpoint/2010/main" val="4063370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15100" y="609600"/>
            <a:ext cx="1943100" cy="5486400"/>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685800" y="609600"/>
            <a:ext cx="5676900" cy="5486400"/>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sidefod 3"/>
          <p:cNvSpPr>
            <a:spLocks noGrp="1"/>
          </p:cNvSpPr>
          <p:nvPr>
            <p:ph type="ftr" sz="quarter" idx="10"/>
          </p:nvPr>
        </p:nvSpPr>
        <p:spPr/>
        <p:txBody>
          <a:bodyPr/>
          <a:lstStyle>
            <a:lvl1pPr>
              <a:defRPr/>
            </a:lvl1pPr>
          </a:lstStyle>
          <a:p>
            <a:pPr>
              <a:defRPr/>
            </a:pPr>
            <a:endParaRPr lang="da-DK" altLang="da-DK"/>
          </a:p>
        </p:txBody>
      </p:sp>
    </p:spTree>
    <p:extLst>
      <p:ext uri="{BB962C8B-B14F-4D97-AF65-F5344CB8AC3E}">
        <p14:creationId xmlns:p14="http://schemas.microsoft.com/office/powerpoint/2010/main" val="6635994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rugerdefineret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sidefod 2"/>
          <p:cNvSpPr>
            <a:spLocks noGrp="1"/>
          </p:cNvSpPr>
          <p:nvPr>
            <p:ph type="ftr" sz="quarter" idx="10"/>
          </p:nvPr>
        </p:nvSpPr>
        <p:spPr/>
        <p:txBody>
          <a:bodyPr/>
          <a:lstStyle>
            <a:lvl1pPr>
              <a:defRPr/>
            </a:lvl1pPr>
          </a:lstStyle>
          <a:p>
            <a:pPr>
              <a:defRPr/>
            </a:pPr>
            <a:endParaRPr lang="da-DK" altLang="da-DK"/>
          </a:p>
        </p:txBody>
      </p:sp>
    </p:spTree>
    <p:extLst>
      <p:ext uri="{BB962C8B-B14F-4D97-AF65-F5344CB8AC3E}">
        <p14:creationId xmlns:p14="http://schemas.microsoft.com/office/powerpoint/2010/main" val="3940914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reserve="1">
  <p:cSld name="Titel og tabel">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5562600" cy="762000"/>
          </a:xfrm>
        </p:spPr>
        <p:txBody>
          <a:bodyPr/>
          <a:lstStyle/>
          <a:p>
            <a:r>
              <a:rPr lang="da-DK"/>
              <a:t>Klik for at redigere i master</a:t>
            </a:r>
          </a:p>
        </p:txBody>
      </p:sp>
      <p:sp>
        <p:nvSpPr>
          <p:cNvPr id="3" name="Pladsholder til tabel 2"/>
          <p:cNvSpPr>
            <a:spLocks noGrp="1"/>
          </p:cNvSpPr>
          <p:nvPr>
            <p:ph type="tbl" idx="1"/>
          </p:nvPr>
        </p:nvSpPr>
        <p:spPr>
          <a:xfrm>
            <a:off x="685800" y="1981200"/>
            <a:ext cx="7772400" cy="4114800"/>
          </a:xfrm>
        </p:spPr>
        <p:txBody>
          <a:bodyPr/>
          <a:lstStyle/>
          <a:p>
            <a:pPr lvl="0"/>
            <a:endParaRPr lang="da-DK"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da-DK" altLang="da-DK"/>
          </a:p>
        </p:txBody>
      </p:sp>
    </p:spTree>
    <p:extLst>
      <p:ext uri="{BB962C8B-B14F-4D97-AF65-F5344CB8AC3E}">
        <p14:creationId xmlns:p14="http://schemas.microsoft.com/office/powerpoint/2010/main" val="1065348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Rectangle 5"/>
          <p:cNvSpPr>
            <a:spLocks noGrp="1" noChangeArrowheads="1"/>
          </p:cNvSpPr>
          <p:nvPr>
            <p:ph type="ftr" sz="quarter" idx="10"/>
          </p:nvPr>
        </p:nvSpPr>
        <p:spPr>
          <a:ln/>
        </p:spPr>
        <p:txBody>
          <a:bodyPr/>
          <a:lstStyle>
            <a:lvl1pPr>
              <a:defRPr/>
            </a:lvl1pPr>
          </a:lstStyle>
          <a:p>
            <a:pPr>
              <a:defRPr/>
            </a:pPr>
            <a:endParaRPr lang="da-DK" altLang="da-DK"/>
          </a:p>
        </p:txBody>
      </p:sp>
    </p:spTree>
    <p:extLst>
      <p:ext uri="{BB962C8B-B14F-4D97-AF65-F5344CB8AC3E}">
        <p14:creationId xmlns:p14="http://schemas.microsoft.com/office/powerpoint/2010/main" val="327632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a-DK"/>
              <a:t>Klik for at redigere i master</a:t>
            </a:r>
          </a:p>
        </p:txBody>
      </p:sp>
      <p:sp>
        <p:nvSpPr>
          <p:cNvPr id="3" name="Pladsholder til teks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a-DK"/>
              <a:t>Klik for at redigere i master</a:t>
            </a:r>
          </a:p>
        </p:txBody>
      </p:sp>
      <p:sp>
        <p:nvSpPr>
          <p:cNvPr id="4" name="Rectangle 5"/>
          <p:cNvSpPr>
            <a:spLocks noGrp="1" noChangeArrowheads="1"/>
          </p:cNvSpPr>
          <p:nvPr>
            <p:ph type="ftr" sz="quarter" idx="10"/>
          </p:nvPr>
        </p:nvSpPr>
        <p:spPr>
          <a:ln/>
        </p:spPr>
        <p:txBody>
          <a:bodyPr/>
          <a:lstStyle>
            <a:lvl1pPr>
              <a:defRPr/>
            </a:lvl1pPr>
          </a:lstStyle>
          <a:p>
            <a:pPr>
              <a:defRPr/>
            </a:pPr>
            <a:endParaRPr lang="da-DK" altLang="da-DK"/>
          </a:p>
        </p:txBody>
      </p:sp>
    </p:spTree>
    <p:extLst>
      <p:ext uri="{BB962C8B-B14F-4D97-AF65-F5344CB8AC3E}">
        <p14:creationId xmlns:p14="http://schemas.microsoft.com/office/powerpoint/2010/main" val="18401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685800" y="1981200"/>
            <a:ext cx="3810000" cy="4114800"/>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981200"/>
            <a:ext cx="3810000" cy="4114800"/>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Rectangle 5"/>
          <p:cNvSpPr>
            <a:spLocks noGrp="1" noChangeArrowheads="1"/>
          </p:cNvSpPr>
          <p:nvPr>
            <p:ph type="ftr" sz="quarter" idx="10"/>
          </p:nvPr>
        </p:nvSpPr>
        <p:spPr>
          <a:ln/>
        </p:spPr>
        <p:txBody>
          <a:bodyPr/>
          <a:lstStyle>
            <a:lvl1pPr>
              <a:defRPr/>
            </a:lvl1pPr>
          </a:lstStyle>
          <a:p>
            <a:pPr>
              <a:defRPr/>
            </a:pPr>
            <a:endParaRPr lang="da-DK" altLang="da-DK"/>
          </a:p>
        </p:txBody>
      </p:sp>
    </p:spTree>
    <p:extLst>
      <p:ext uri="{BB962C8B-B14F-4D97-AF65-F5344CB8AC3E}">
        <p14:creationId xmlns:p14="http://schemas.microsoft.com/office/powerpoint/2010/main" val="180896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a-DK"/>
              <a:t>Klik for at redigere i master</a:t>
            </a:r>
          </a:p>
        </p:txBody>
      </p:sp>
      <p:sp>
        <p:nvSpPr>
          <p:cNvPr id="3" name="Pladsholder til teks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630238" y="2505075"/>
            <a:ext cx="3868737"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4629150" y="2505075"/>
            <a:ext cx="3887788"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Rectangle 5"/>
          <p:cNvSpPr>
            <a:spLocks noGrp="1" noChangeArrowheads="1"/>
          </p:cNvSpPr>
          <p:nvPr>
            <p:ph type="ftr" sz="quarter" idx="10"/>
          </p:nvPr>
        </p:nvSpPr>
        <p:spPr>
          <a:ln/>
        </p:spPr>
        <p:txBody>
          <a:bodyPr/>
          <a:lstStyle>
            <a:lvl1pPr>
              <a:defRPr/>
            </a:lvl1pPr>
          </a:lstStyle>
          <a:p>
            <a:pPr>
              <a:defRPr/>
            </a:pPr>
            <a:endParaRPr lang="da-DK" altLang="da-DK"/>
          </a:p>
        </p:txBody>
      </p:sp>
    </p:spTree>
    <p:extLst>
      <p:ext uri="{BB962C8B-B14F-4D97-AF65-F5344CB8AC3E}">
        <p14:creationId xmlns:p14="http://schemas.microsoft.com/office/powerpoint/2010/main" val="288781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Rectangle 5"/>
          <p:cNvSpPr>
            <a:spLocks noGrp="1" noChangeArrowheads="1"/>
          </p:cNvSpPr>
          <p:nvPr>
            <p:ph type="ftr" sz="quarter" idx="10"/>
          </p:nvPr>
        </p:nvSpPr>
        <p:spPr>
          <a:ln/>
        </p:spPr>
        <p:txBody>
          <a:bodyPr/>
          <a:lstStyle>
            <a:lvl1pPr>
              <a:defRPr/>
            </a:lvl1pPr>
          </a:lstStyle>
          <a:p>
            <a:pPr>
              <a:defRPr/>
            </a:pPr>
            <a:endParaRPr lang="da-DK" altLang="da-DK"/>
          </a:p>
        </p:txBody>
      </p:sp>
    </p:spTree>
    <p:extLst>
      <p:ext uri="{BB962C8B-B14F-4D97-AF65-F5344CB8AC3E}">
        <p14:creationId xmlns:p14="http://schemas.microsoft.com/office/powerpoint/2010/main" val="4286359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dsholder til sidefod 1"/>
          <p:cNvSpPr>
            <a:spLocks noGrp="1"/>
          </p:cNvSpPr>
          <p:nvPr>
            <p:ph type="ftr" sz="quarter" idx="10"/>
          </p:nvPr>
        </p:nvSpPr>
        <p:spPr/>
        <p:txBody>
          <a:bodyPr/>
          <a:lstStyle>
            <a:lvl1pPr>
              <a:defRPr/>
            </a:lvl1pPr>
          </a:lstStyle>
          <a:p>
            <a:pPr>
              <a:defRPr/>
            </a:pPr>
            <a:endParaRPr lang="da-DK" altLang="da-DK"/>
          </a:p>
        </p:txBody>
      </p:sp>
    </p:spTree>
    <p:extLst>
      <p:ext uri="{BB962C8B-B14F-4D97-AF65-F5344CB8AC3E}">
        <p14:creationId xmlns:p14="http://schemas.microsoft.com/office/powerpoint/2010/main" val="2982530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a-DK"/>
              <a:t>Klik for at redigere i master</a:t>
            </a:r>
          </a:p>
        </p:txBody>
      </p:sp>
      <p:sp>
        <p:nvSpPr>
          <p:cNvPr id="3" name="Pladsholder til indhold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Rectangle 5"/>
          <p:cNvSpPr>
            <a:spLocks noGrp="1" noChangeArrowheads="1"/>
          </p:cNvSpPr>
          <p:nvPr>
            <p:ph type="ftr" sz="quarter" idx="10"/>
          </p:nvPr>
        </p:nvSpPr>
        <p:spPr>
          <a:ln/>
        </p:spPr>
        <p:txBody>
          <a:bodyPr/>
          <a:lstStyle>
            <a:lvl1pPr>
              <a:defRPr/>
            </a:lvl1pPr>
          </a:lstStyle>
          <a:p>
            <a:pPr>
              <a:defRPr/>
            </a:pPr>
            <a:endParaRPr lang="da-DK" altLang="da-DK"/>
          </a:p>
        </p:txBody>
      </p:sp>
    </p:spTree>
    <p:extLst>
      <p:ext uri="{BB962C8B-B14F-4D97-AF65-F5344CB8AC3E}">
        <p14:creationId xmlns:p14="http://schemas.microsoft.com/office/powerpoint/2010/main" val="1531596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a-DK"/>
              <a:t>Klik for at redigere i master</a:t>
            </a:r>
          </a:p>
        </p:txBody>
      </p:sp>
      <p:sp>
        <p:nvSpPr>
          <p:cNvPr id="3" name="Pladsholder til billed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a:p>
        </p:txBody>
      </p:sp>
      <p:sp>
        <p:nvSpPr>
          <p:cNvPr id="4" name="Pladsholder til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Rectangle 5"/>
          <p:cNvSpPr>
            <a:spLocks noGrp="1" noChangeArrowheads="1"/>
          </p:cNvSpPr>
          <p:nvPr>
            <p:ph type="ftr" sz="quarter" idx="10"/>
          </p:nvPr>
        </p:nvSpPr>
        <p:spPr>
          <a:ln/>
        </p:spPr>
        <p:txBody>
          <a:bodyPr/>
          <a:lstStyle>
            <a:lvl1pPr>
              <a:defRPr/>
            </a:lvl1pPr>
          </a:lstStyle>
          <a:p>
            <a:pPr>
              <a:defRPr/>
            </a:pPr>
            <a:endParaRPr lang="da-DK" altLang="da-DK"/>
          </a:p>
        </p:txBody>
      </p:sp>
    </p:spTree>
    <p:extLst>
      <p:ext uri="{BB962C8B-B14F-4D97-AF65-F5344CB8AC3E}">
        <p14:creationId xmlns:p14="http://schemas.microsoft.com/office/powerpoint/2010/main" val="2857737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5562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a-DK" altLang="da-DK"/>
              <a:t>Kommunikation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a-DK" altLang="da-DK"/>
              <a:t>Klik for at redigere teksttypografierne i masteren</a:t>
            </a:r>
          </a:p>
          <a:p>
            <a:pPr lvl="1"/>
            <a:r>
              <a:rPr lang="da-DK" altLang="da-DK"/>
              <a:t>Andet niveau</a:t>
            </a:r>
          </a:p>
          <a:p>
            <a:pPr lvl="2"/>
            <a:r>
              <a:rPr lang="da-DK" altLang="da-DK"/>
              <a:t>Tredje niveau</a:t>
            </a:r>
          </a:p>
          <a:p>
            <a:pPr lvl="3"/>
            <a:r>
              <a:rPr lang="da-DK" altLang="da-DK"/>
              <a:t>Fjerde niveau</a:t>
            </a:r>
          </a:p>
          <a:p>
            <a:pPr lvl="4"/>
            <a:r>
              <a:rPr lang="da-DK" altLang="da-DK"/>
              <a:t>Femte niveau</a:t>
            </a:r>
          </a:p>
        </p:txBody>
      </p:sp>
      <p:sp>
        <p:nvSpPr>
          <p:cNvPr id="1029" name="Rectangle 5"/>
          <p:cNvSpPr>
            <a:spLocks noGrp="1" noChangeArrowheads="1"/>
          </p:cNvSpPr>
          <p:nvPr>
            <p:ph type="ftr" sz="quarter" idx="3"/>
          </p:nvPr>
        </p:nvSpPr>
        <p:spPr bwMode="auto">
          <a:xfrm>
            <a:off x="685800" y="6248400"/>
            <a:ext cx="777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da-DK" altLang="da-DK"/>
          </a:p>
        </p:txBody>
      </p:sp>
      <p:sp>
        <p:nvSpPr>
          <p:cNvPr id="2" name="Text Box 9"/>
          <p:cNvSpPr txBox="1">
            <a:spLocks noChangeArrowheads="1"/>
          </p:cNvSpPr>
          <p:nvPr userDrawn="1"/>
        </p:nvSpPr>
        <p:spPr bwMode="auto">
          <a:xfrm>
            <a:off x="685800" y="609600"/>
            <a:ext cx="548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hangingPunct="1">
              <a:spcBef>
                <a:spcPct val="50000"/>
              </a:spcBef>
              <a:defRPr/>
            </a:pPr>
            <a:endParaRPr lang="da-DK" altLang="da-DK" sz="2400"/>
          </a:p>
        </p:txBody>
      </p:sp>
      <p:pic>
        <p:nvPicPr>
          <p:cNvPr id="1030" name="Picture 12" descr="C:\Dokumenter\BILLEDER\logohvid.gif"/>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086600" y="228600"/>
            <a:ext cx="1360488" cy="172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7" r:id="rId7"/>
    <p:sldLayoutId id="2147484013" r:id="rId8"/>
    <p:sldLayoutId id="2147484014" r:id="rId9"/>
    <p:sldLayoutId id="2147484015" r:id="rId10"/>
    <p:sldLayoutId id="2147484018" r:id="rId11"/>
    <p:sldLayoutId id="2147484019" r:id="rId12"/>
    <p:sldLayoutId id="2147484016"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old.bibelselskabet.dk/danbib/web/luk/ch9/v50.htm" TargetMode="External"/><Relationship Id="rId2" Type="http://schemas.openxmlformats.org/officeDocument/2006/relationships/hyperlink" Target="http://old.bibelselskabet.dk/danbib/web/luk/ch9/v49.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itel 1"/>
          <p:cNvSpPr>
            <a:spLocks noGrp="1"/>
          </p:cNvSpPr>
          <p:nvPr>
            <p:ph type="title"/>
          </p:nvPr>
        </p:nvSpPr>
        <p:spPr/>
        <p:txBody>
          <a:bodyPr/>
          <a:lstStyle/>
          <a:p>
            <a:r>
              <a:rPr lang="da-DK" altLang="da-DK" dirty="0">
                <a:solidFill>
                  <a:srgbClr val="FFFFFF"/>
                </a:solidFill>
              </a:rPr>
              <a:t>Tak - mens vi lever</a:t>
            </a:r>
          </a:p>
        </p:txBody>
      </p:sp>
      <p:sp>
        <p:nvSpPr>
          <p:cNvPr id="39939" name="Pladsholder til indhold 2"/>
          <p:cNvSpPr>
            <a:spLocks noGrp="1"/>
          </p:cNvSpPr>
          <p:nvPr>
            <p:ph idx="1"/>
          </p:nvPr>
        </p:nvSpPr>
        <p:spPr>
          <a:xfrm>
            <a:off x="685800" y="1628800"/>
            <a:ext cx="7772400" cy="4467200"/>
          </a:xfrm>
        </p:spPr>
        <p:txBody>
          <a:bodyPr/>
          <a:lstStyle/>
          <a:p>
            <a:pPr lvl="0"/>
            <a:r>
              <a:rPr lang="da-DK" sz="2800" dirty="0">
                <a:solidFill>
                  <a:srgbClr val="FFFFFF"/>
                </a:solidFill>
              </a:rPr>
              <a:t>25 år som præst - om 9 mdr.!</a:t>
            </a:r>
          </a:p>
          <a:p>
            <a:pPr lvl="0"/>
            <a:r>
              <a:rPr lang="da-DK" sz="2800" dirty="0">
                <a:solidFill>
                  <a:srgbClr val="FFFFFF"/>
                </a:solidFill>
              </a:rPr>
              <a:t>Unikt på præsteseminariet </a:t>
            </a:r>
          </a:p>
          <a:p>
            <a:pPr lvl="0"/>
            <a:r>
              <a:rPr lang="da-DK" sz="2800" dirty="0">
                <a:solidFill>
                  <a:srgbClr val="FFFFFF"/>
                </a:solidFill>
              </a:rPr>
              <a:t>13 fantastiske år i Viborg </a:t>
            </a:r>
          </a:p>
          <a:p>
            <a:pPr lvl="0"/>
            <a:r>
              <a:rPr lang="da-DK" sz="2800" dirty="0">
                <a:solidFill>
                  <a:srgbClr val="FFFFFF"/>
                </a:solidFill>
              </a:rPr>
              <a:t>NKV konsulent - i en række menigheder. </a:t>
            </a:r>
          </a:p>
          <a:p>
            <a:pPr lvl="0"/>
            <a:r>
              <a:rPr lang="da-DK" sz="2800" dirty="0">
                <a:solidFill>
                  <a:srgbClr val="FFFFFF"/>
                </a:solidFill>
              </a:rPr>
              <a:t>Freelancepræst – bibelmeditation, retræter, Taizé.</a:t>
            </a:r>
          </a:p>
          <a:p>
            <a:pPr lvl="0"/>
            <a:r>
              <a:rPr lang="da-DK" sz="2800" dirty="0">
                <a:solidFill>
                  <a:srgbClr val="FFFFFF"/>
                </a:solidFill>
              </a:rPr>
              <a:t>Til nu 5 år i Silkeborg </a:t>
            </a:r>
          </a:p>
          <a:p>
            <a:pPr lvl="0"/>
            <a:r>
              <a:rPr lang="da-DK" sz="2800" dirty="0">
                <a:solidFill>
                  <a:srgbClr val="FFFFFF"/>
                </a:solidFill>
              </a:rPr>
              <a:t>Fastemateriale i 2016 </a:t>
            </a:r>
            <a:r>
              <a:rPr lang="da-DK" sz="2800" dirty="0">
                <a:solidFill>
                  <a:srgbClr val="FFFFFF"/>
                </a:solidFill>
                <a:sym typeface="Wingdings" panose="05000000000000000000" pitchFamily="2" charset="2"/>
              </a:rPr>
              <a:t> </a:t>
            </a:r>
            <a:r>
              <a:rPr lang="da-DK" sz="2800" dirty="0">
                <a:solidFill>
                  <a:srgbClr val="FFFFFF"/>
                </a:solidFill>
              </a:rPr>
              <a:t>Bog: Frihed og fred 2017</a:t>
            </a:r>
          </a:p>
          <a:p>
            <a:pPr lvl="0"/>
            <a:r>
              <a:rPr lang="da-DK" sz="2800" dirty="0">
                <a:solidFill>
                  <a:srgbClr val="FFFFFF"/>
                </a:solidFill>
              </a:rPr>
              <a:t>Pinsebog? i 2019</a:t>
            </a:r>
          </a:p>
        </p:txBody>
      </p:sp>
    </p:spTree>
    <p:extLst>
      <p:ext uri="{BB962C8B-B14F-4D97-AF65-F5344CB8AC3E}">
        <p14:creationId xmlns:p14="http://schemas.microsoft.com/office/powerpoint/2010/main" val="60914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fade">
                                      <p:cBhvr>
                                        <p:cTn id="12" dur="500"/>
                                        <p:tgtEl>
                                          <p:spTgt spid="399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fade">
                                      <p:cBhvr>
                                        <p:cTn id="17" dur="500"/>
                                        <p:tgtEl>
                                          <p:spTgt spid="399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39">
                                            <p:txEl>
                                              <p:pRg st="3" end="3"/>
                                            </p:txEl>
                                          </p:spTgt>
                                        </p:tgtEl>
                                        <p:attrNameLst>
                                          <p:attrName>style.visibility</p:attrName>
                                        </p:attrNameLst>
                                      </p:cBhvr>
                                      <p:to>
                                        <p:strVal val="visible"/>
                                      </p:to>
                                    </p:set>
                                    <p:animEffect transition="in" filter="fade">
                                      <p:cBhvr>
                                        <p:cTn id="22" dur="500"/>
                                        <p:tgtEl>
                                          <p:spTgt spid="399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39">
                                            <p:txEl>
                                              <p:pRg st="4" end="4"/>
                                            </p:txEl>
                                          </p:spTgt>
                                        </p:tgtEl>
                                        <p:attrNameLst>
                                          <p:attrName>style.visibility</p:attrName>
                                        </p:attrNameLst>
                                      </p:cBhvr>
                                      <p:to>
                                        <p:strVal val="visible"/>
                                      </p:to>
                                    </p:set>
                                    <p:animEffect transition="in" filter="fade">
                                      <p:cBhvr>
                                        <p:cTn id="27" dur="500"/>
                                        <p:tgtEl>
                                          <p:spTgt spid="399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39">
                                            <p:txEl>
                                              <p:pRg st="5" end="5"/>
                                            </p:txEl>
                                          </p:spTgt>
                                        </p:tgtEl>
                                        <p:attrNameLst>
                                          <p:attrName>style.visibility</p:attrName>
                                        </p:attrNameLst>
                                      </p:cBhvr>
                                      <p:to>
                                        <p:strVal val="visible"/>
                                      </p:to>
                                    </p:set>
                                    <p:animEffect transition="in" filter="fade">
                                      <p:cBhvr>
                                        <p:cTn id="32" dur="500"/>
                                        <p:tgtEl>
                                          <p:spTgt spid="399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939">
                                            <p:txEl>
                                              <p:pRg st="6" end="6"/>
                                            </p:txEl>
                                          </p:spTgt>
                                        </p:tgtEl>
                                        <p:attrNameLst>
                                          <p:attrName>style.visibility</p:attrName>
                                        </p:attrNameLst>
                                      </p:cBhvr>
                                      <p:to>
                                        <p:strVal val="visible"/>
                                      </p:to>
                                    </p:set>
                                    <p:animEffect transition="in" filter="fade">
                                      <p:cBhvr>
                                        <p:cTn id="37" dur="500"/>
                                        <p:tgtEl>
                                          <p:spTgt spid="399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9939">
                                            <p:txEl>
                                              <p:pRg st="7" end="7"/>
                                            </p:txEl>
                                          </p:spTgt>
                                        </p:tgtEl>
                                        <p:attrNameLst>
                                          <p:attrName>style.visibility</p:attrName>
                                        </p:attrNameLst>
                                      </p:cBhvr>
                                      <p:to>
                                        <p:strVal val="visible"/>
                                      </p:to>
                                    </p:set>
                                    <p:animEffect transition="in" filter="fade">
                                      <p:cBhvr>
                                        <p:cTn id="42" dur="500"/>
                                        <p:tgtEl>
                                          <p:spTgt spid="399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itel 1"/>
          <p:cNvSpPr>
            <a:spLocks noGrp="1"/>
          </p:cNvSpPr>
          <p:nvPr>
            <p:ph type="title" idx="4294967295"/>
          </p:nvPr>
        </p:nvSpPr>
        <p:spPr>
          <a:xfrm>
            <a:off x="0" y="188640"/>
            <a:ext cx="9144000" cy="1224136"/>
          </a:xfrm>
        </p:spPr>
        <p:txBody>
          <a:bodyPr/>
          <a:lstStyle/>
          <a:p>
            <a:r>
              <a:rPr lang="da-DK" altLang="da-DK" dirty="0" err="1">
                <a:solidFill>
                  <a:srgbClr val="FFFFFF"/>
                </a:solidFill>
              </a:rPr>
              <a:t>Galater</a:t>
            </a:r>
            <a:r>
              <a:rPr lang="da-DK" altLang="da-DK" dirty="0">
                <a:solidFill>
                  <a:srgbClr val="FFFFFF"/>
                </a:solidFill>
              </a:rPr>
              <a:t> 5, 22-23 </a:t>
            </a:r>
          </a:p>
        </p:txBody>
      </p:sp>
      <p:sp>
        <p:nvSpPr>
          <p:cNvPr id="39939" name="Pladsholder til indhold 2"/>
          <p:cNvSpPr>
            <a:spLocks noGrp="1"/>
          </p:cNvSpPr>
          <p:nvPr>
            <p:ph sz="half" idx="4294967295"/>
          </p:nvPr>
        </p:nvSpPr>
        <p:spPr>
          <a:xfrm>
            <a:off x="623280" y="1700808"/>
            <a:ext cx="7897440" cy="4876800"/>
          </a:xfrm>
        </p:spPr>
        <p:txBody>
          <a:bodyPr/>
          <a:lstStyle/>
          <a:p>
            <a:pPr marL="0" indent="0">
              <a:buNone/>
            </a:pPr>
            <a:r>
              <a:rPr lang="da-DK" b="1" dirty="0">
                <a:solidFill>
                  <a:srgbClr val="FFFFFF"/>
                </a:solidFill>
                <a:latin typeface="Arial Black" panose="020B0A04020102020204" pitchFamily="34" charset="0"/>
              </a:rPr>
              <a:t>Men Åndens frugt [i verden] er kærlighed, glæde, fred, tålmodighed, venlighed, godhed, trofasthed, mildhed og selvbeherskelse</a:t>
            </a:r>
            <a:endParaRPr lang="da-DK" altLang="da-DK" dirty="0">
              <a:solidFill>
                <a:srgbClr val="FFFFFF"/>
              </a:solidFill>
              <a:latin typeface="Arial Black" panose="020B0A04020102020204" pitchFamily="34" charset="0"/>
            </a:endParaRPr>
          </a:p>
        </p:txBody>
      </p:sp>
    </p:spTree>
    <p:extLst>
      <p:ext uri="{BB962C8B-B14F-4D97-AF65-F5344CB8AC3E}">
        <p14:creationId xmlns:p14="http://schemas.microsoft.com/office/powerpoint/2010/main" val="3440845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idx="4294967295"/>
          </p:nvPr>
        </p:nvSpPr>
        <p:spPr>
          <a:xfrm>
            <a:off x="0" y="188640"/>
            <a:ext cx="9144000" cy="1224136"/>
          </a:xfrm>
        </p:spPr>
        <p:txBody>
          <a:bodyPr/>
          <a:lstStyle/>
          <a:p>
            <a:r>
              <a:rPr lang="da-DK" altLang="da-DK" b="1" dirty="0">
                <a:solidFill>
                  <a:srgbClr val="FFFFFF"/>
                </a:solidFill>
              </a:rPr>
              <a:t>Hvad siger I? </a:t>
            </a:r>
          </a:p>
        </p:txBody>
      </p:sp>
      <p:sp>
        <p:nvSpPr>
          <p:cNvPr id="39939" name="Pladsholder til indhold 2"/>
          <p:cNvSpPr>
            <a:spLocks noGrp="1"/>
          </p:cNvSpPr>
          <p:nvPr>
            <p:ph sz="half" idx="4294967295"/>
          </p:nvPr>
        </p:nvSpPr>
        <p:spPr>
          <a:xfrm>
            <a:off x="623280" y="1700808"/>
            <a:ext cx="7897440" cy="4876800"/>
          </a:xfrm>
        </p:spPr>
        <p:txBody>
          <a:bodyPr/>
          <a:lstStyle/>
          <a:p>
            <a:r>
              <a:rPr lang="da-DK" b="1" dirty="0">
                <a:solidFill>
                  <a:srgbClr val="FFFFFF"/>
                </a:solidFill>
                <a:latin typeface="Arial Black" panose="020B0A04020102020204" pitchFamily="34" charset="0"/>
              </a:rPr>
              <a:t>Er Gud er større end kirken?</a:t>
            </a:r>
          </a:p>
          <a:p>
            <a:r>
              <a:rPr lang="da-DK" altLang="da-DK" b="1" dirty="0">
                <a:solidFill>
                  <a:srgbClr val="FFFFFF"/>
                </a:solidFill>
                <a:latin typeface="Arial Black" panose="020B0A04020102020204" pitchFamily="34" charset="0"/>
              </a:rPr>
              <a:t>Virker Helligånden også gennem andre end bevidste kristne? </a:t>
            </a:r>
          </a:p>
          <a:p>
            <a:endParaRPr lang="da-DK" altLang="da-DK" b="1" dirty="0">
              <a:solidFill>
                <a:srgbClr val="FFFFFF"/>
              </a:solidFill>
              <a:latin typeface="Arial Black" panose="020B0A04020102020204" pitchFamily="34" charset="0"/>
            </a:endParaRPr>
          </a:p>
          <a:p>
            <a:r>
              <a:rPr lang="da-DK" altLang="da-DK" b="1" dirty="0">
                <a:solidFill>
                  <a:srgbClr val="FFFFFF"/>
                </a:solidFill>
                <a:latin typeface="Arial Black" panose="020B0A04020102020204" pitchFamily="34" charset="0"/>
              </a:rPr>
              <a:t>Hvordan påvirker det vores syn på hinanden?</a:t>
            </a:r>
            <a:endParaRPr lang="da-DK" altLang="da-DK" dirty="0">
              <a:solidFill>
                <a:srgbClr val="FFFFFF"/>
              </a:solidFill>
              <a:latin typeface="Arial Black" panose="020B0A04020102020204" pitchFamily="34" charset="0"/>
            </a:endParaRPr>
          </a:p>
        </p:txBody>
      </p:sp>
    </p:spTree>
    <p:extLst>
      <p:ext uri="{BB962C8B-B14F-4D97-AF65-F5344CB8AC3E}">
        <p14:creationId xmlns:p14="http://schemas.microsoft.com/office/powerpoint/2010/main" val="1244204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fade">
                                      <p:cBhvr>
                                        <p:cTn id="12" dur="500"/>
                                        <p:tgtEl>
                                          <p:spTgt spid="399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9">
                                            <p:txEl>
                                              <p:pRg st="3" end="3"/>
                                            </p:txEl>
                                          </p:spTgt>
                                        </p:tgtEl>
                                        <p:attrNameLst>
                                          <p:attrName>style.visibility</p:attrName>
                                        </p:attrNameLst>
                                      </p:cBhvr>
                                      <p:to>
                                        <p:strVal val="visible"/>
                                      </p:to>
                                    </p:set>
                                    <p:animEffect transition="in" filter="fade">
                                      <p:cBhvr>
                                        <p:cTn id="17" dur="5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8" name="Freeform 6"/>
          <p:cNvSpPr>
            <a:spLocks/>
          </p:cNvSpPr>
          <p:nvPr/>
        </p:nvSpPr>
        <p:spPr bwMode="auto">
          <a:xfrm>
            <a:off x="2339975" y="1581150"/>
            <a:ext cx="4718050" cy="4117975"/>
          </a:xfrm>
          <a:custGeom>
            <a:avLst/>
            <a:gdLst>
              <a:gd name="T0" fmla="*/ 1116 w 2972"/>
              <a:gd name="T1" fmla="*/ 82 h 2594"/>
              <a:gd name="T2" fmla="*/ 450 w 2972"/>
              <a:gd name="T3" fmla="*/ 226 h 2594"/>
              <a:gd name="T4" fmla="*/ 144 w 2972"/>
              <a:gd name="T5" fmla="*/ 316 h 2594"/>
              <a:gd name="T6" fmla="*/ 45 w 2972"/>
              <a:gd name="T7" fmla="*/ 406 h 2594"/>
              <a:gd name="T8" fmla="*/ 0 w 2972"/>
              <a:gd name="T9" fmla="*/ 640 h 2594"/>
              <a:gd name="T10" fmla="*/ 9 w 2972"/>
              <a:gd name="T11" fmla="*/ 838 h 2594"/>
              <a:gd name="T12" fmla="*/ 18 w 2972"/>
              <a:gd name="T13" fmla="*/ 883 h 2594"/>
              <a:gd name="T14" fmla="*/ 72 w 2972"/>
              <a:gd name="T15" fmla="*/ 901 h 2594"/>
              <a:gd name="T16" fmla="*/ 405 w 2972"/>
              <a:gd name="T17" fmla="*/ 892 h 2594"/>
              <a:gd name="T18" fmla="*/ 468 w 2972"/>
              <a:gd name="T19" fmla="*/ 865 h 2594"/>
              <a:gd name="T20" fmla="*/ 576 w 2972"/>
              <a:gd name="T21" fmla="*/ 829 h 2594"/>
              <a:gd name="T22" fmla="*/ 675 w 2972"/>
              <a:gd name="T23" fmla="*/ 757 h 2594"/>
              <a:gd name="T24" fmla="*/ 801 w 2972"/>
              <a:gd name="T25" fmla="*/ 811 h 2594"/>
              <a:gd name="T26" fmla="*/ 765 w 2972"/>
              <a:gd name="T27" fmla="*/ 1243 h 2594"/>
              <a:gd name="T28" fmla="*/ 756 w 2972"/>
              <a:gd name="T29" fmla="*/ 1297 h 2594"/>
              <a:gd name="T30" fmla="*/ 540 w 2972"/>
              <a:gd name="T31" fmla="*/ 1531 h 2594"/>
              <a:gd name="T32" fmla="*/ 360 w 2972"/>
              <a:gd name="T33" fmla="*/ 1765 h 2594"/>
              <a:gd name="T34" fmla="*/ 252 w 2972"/>
              <a:gd name="T35" fmla="*/ 1945 h 2594"/>
              <a:gd name="T36" fmla="*/ 198 w 2972"/>
              <a:gd name="T37" fmla="*/ 2287 h 2594"/>
              <a:gd name="T38" fmla="*/ 207 w 2972"/>
              <a:gd name="T39" fmla="*/ 2377 h 2594"/>
              <a:gd name="T40" fmla="*/ 216 w 2972"/>
              <a:gd name="T41" fmla="*/ 2404 h 2594"/>
              <a:gd name="T42" fmla="*/ 450 w 2972"/>
              <a:gd name="T43" fmla="*/ 2440 h 2594"/>
              <a:gd name="T44" fmla="*/ 810 w 2972"/>
              <a:gd name="T45" fmla="*/ 2494 h 2594"/>
              <a:gd name="T46" fmla="*/ 1188 w 2972"/>
              <a:gd name="T47" fmla="*/ 2404 h 2594"/>
              <a:gd name="T48" fmla="*/ 1179 w 2972"/>
              <a:gd name="T49" fmla="*/ 2098 h 2594"/>
              <a:gd name="T50" fmla="*/ 1260 w 2972"/>
              <a:gd name="T51" fmla="*/ 1855 h 2594"/>
              <a:gd name="T52" fmla="*/ 1359 w 2972"/>
              <a:gd name="T53" fmla="*/ 1873 h 2594"/>
              <a:gd name="T54" fmla="*/ 1377 w 2972"/>
              <a:gd name="T55" fmla="*/ 1927 h 2594"/>
              <a:gd name="T56" fmla="*/ 1449 w 2972"/>
              <a:gd name="T57" fmla="*/ 1981 h 2594"/>
              <a:gd name="T58" fmla="*/ 1494 w 2972"/>
              <a:gd name="T59" fmla="*/ 2035 h 2594"/>
              <a:gd name="T60" fmla="*/ 1611 w 2972"/>
              <a:gd name="T61" fmla="*/ 2215 h 2594"/>
              <a:gd name="T62" fmla="*/ 1989 w 2972"/>
              <a:gd name="T63" fmla="*/ 2485 h 2594"/>
              <a:gd name="T64" fmla="*/ 2511 w 2972"/>
              <a:gd name="T65" fmla="*/ 2467 h 2594"/>
              <a:gd name="T66" fmla="*/ 2583 w 2972"/>
              <a:gd name="T67" fmla="*/ 2449 h 2594"/>
              <a:gd name="T68" fmla="*/ 2673 w 2972"/>
              <a:gd name="T69" fmla="*/ 2359 h 2594"/>
              <a:gd name="T70" fmla="*/ 2700 w 2972"/>
              <a:gd name="T71" fmla="*/ 2287 h 2594"/>
              <a:gd name="T72" fmla="*/ 2718 w 2972"/>
              <a:gd name="T73" fmla="*/ 2179 h 2594"/>
              <a:gd name="T74" fmla="*/ 2718 w 2972"/>
              <a:gd name="T75" fmla="*/ 1837 h 2594"/>
              <a:gd name="T76" fmla="*/ 2619 w 2972"/>
              <a:gd name="T77" fmla="*/ 1675 h 2594"/>
              <a:gd name="T78" fmla="*/ 2385 w 2972"/>
              <a:gd name="T79" fmla="*/ 1477 h 2594"/>
              <a:gd name="T80" fmla="*/ 2142 w 2972"/>
              <a:gd name="T81" fmla="*/ 1333 h 2594"/>
              <a:gd name="T82" fmla="*/ 2106 w 2972"/>
              <a:gd name="T83" fmla="*/ 1234 h 2594"/>
              <a:gd name="T84" fmla="*/ 2133 w 2972"/>
              <a:gd name="T85" fmla="*/ 892 h 2594"/>
              <a:gd name="T86" fmla="*/ 2187 w 2972"/>
              <a:gd name="T87" fmla="*/ 838 h 2594"/>
              <a:gd name="T88" fmla="*/ 2295 w 2972"/>
              <a:gd name="T89" fmla="*/ 748 h 2594"/>
              <a:gd name="T90" fmla="*/ 2619 w 2972"/>
              <a:gd name="T91" fmla="*/ 568 h 2594"/>
              <a:gd name="T92" fmla="*/ 2799 w 2972"/>
              <a:gd name="T93" fmla="*/ 541 h 2594"/>
              <a:gd name="T94" fmla="*/ 2853 w 2972"/>
              <a:gd name="T95" fmla="*/ 532 h 2594"/>
              <a:gd name="T96" fmla="*/ 2781 w 2972"/>
              <a:gd name="T97" fmla="*/ 253 h 2594"/>
              <a:gd name="T98" fmla="*/ 2547 w 2972"/>
              <a:gd name="T99" fmla="*/ 118 h 2594"/>
              <a:gd name="T100" fmla="*/ 2439 w 2972"/>
              <a:gd name="T101" fmla="*/ 82 h 2594"/>
              <a:gd name="T102" fmla="*/ 1935 w 2972"/>
              <a:gd name="T103" fmla="*/ 1 h 2594"/>
              <a:gd name="T104" fmla="*/ 1746 w 2972"/>
              <a:gd name="T105" fmla="*/ 10 h 2594"/>
              <a:gd name="T106" fmla="*/ 1719 w 2972"/>
              <a:gd name="T107" fmla="*/ 37 h 2594"/>
              <a:gd name="T108" fmla="*/ 1620 w 2972"/>
              <a:gd name="T109" fmla="*/ 64 h 2594"/>
              <a:gd name="T110" fmla="*/ 1593 w 2972"/>
              <a:gd name="T111" fmla="*/ 73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72" h="2594">
                <a:moveTo>
                  <a:pt x="1116" y="82"/>
                </a:moveTo>
                <a:cubicBezTo>
                  <a:pt x="907" y="166"/>
                  <a:pt x="670" y="186"/>
                  <a:pt x="450" y="226"/>
                </a:cubicBezTo>
                <a:cubicBezTo>
                  <a:pt x="343" y="245"/>
                  <a:pt x="249" y="290"/>
                  <a:pt x="144" y="316"/>
                </a:cubicBezTo>
                <a:cubicBezTo>
                  <a:pt x="120" y="334"/>
                  <a:pt x="60" y="369"/>
                  <a:pt x="45" y="406"/>
                </a:cubicBezTo>
                <a:cubicBezTo>
                  <a:pt x="16" y="478"/>
                  <a:pt x="19" y="565"/>
                  <a:pt x="0" y="640"/>
                </a:cubicBezTo>
                <a:cubicBezTo>
                  <a:pt x="3" y="706"/>
                  <a:pt x="4" y="772"/>
                  <a:pt x="9" y="838"/>
                </a:cubicBezTo>
                <a:cubicBezTo>
                  <a:pt x="10" y="853"/>
                  <a:pt x="7" y="872"/>
                  <a:pt x="18" y="883"/>
                </a:cubicBezTo>
                <a:cubicBezTo>
                  <a:pt x="31" y="896"/>
                  <a:pt x="54" y="895"/>
                  <a:pt x="72" y="901"/>
                </a:cubicBezTo>
                <a:cubicBezTo>
                  <a:pt x="183" y="898"/>
                  <a:pt x="294" y="902"/>
                  <a:pt x="405" y="892"/>
                </a:cubicBezTo>
                <a:cubicBezTo>
                  <a:pt x="428" y="890"/>
                  <a:pt x="447" y="873"/>
                  <a:pt x="468" y="865"/>
                </a:cubicBezTo>
                <a:cubicBezTo>
                  <a:pt x="504" y="852"/>
                  <a:pt x="576" y="829"/>
                  <a:pt x="576" y="829"/>
                </a:cubicBezTo>
                <a:cubicBezTo>
                  <a:pt x="607" y="798"/>
                  <a:pt x="636" y="777"/>
                  <a:pt x="675" y="757"/>
                </a:cubicBezTo>
                <a:cubicBezTo>
                  <a:pt x="747" y="765"/>
                  <a:pt x="765" y="757"/>
                  <a:pt x="801" y="811"/>
                </a:cubicBezTo>
                <a:cubicBezTo>
                  <a:pt x="835" y="948"/>
                  <a:pt x="815" y="1110"/>
                  <a:pt x="765" y="1243"/>
                </a:cubicBezTo>
                <a:cubicBezTo>
                  <a:pt x="762" y="1261"/>
                  <a:pt x="767" y="1282"/>
                  <a:pt x="756" y="1297"/>
                </a:cubicBezTo>
                <a:cubicBezTo>
                  <a:pt x="705" y="1368"/>
                  <a:pt x="599" y="1460"/>
                  <a:pt x="540" y="1531"/>
                </a:cubicBezTo>
                <a:cubicBezTo>
                  <a:pt x="488" y="1593"/>
                  <a:pt x="414" y="1693"/>
                  <a:pt x="360" y="1765"/>
                </a:cubicBezTo>
                <a:cubicBezTo>
                  <a:pt x="318" y="1821"/>
                  <a:pt x="294" y="1889"/>
                  <a:pt x="252" y="1945"/>
                </a:cubicBezTo>
                <a:cubicBezTo>
                  <a:pt x="233" y="2059"/>
                  <a:pt x="221" y="2174"/>
                  <a:pt x="198" y="2287"/>
                </a:cubicBezTo>
                <a:cubicBezTo>
                  <a:pt x="201" y="2317"/>
                  <a:pt x="202" y="2347"/>
                  <a:pt x="207" y="2377"/>
                </a:cubicBezTo>
                <a:cubicBezTo>
                  <a:pt x="208" y="2386"/>
                  <a:pt x="208" y="2399"/>
                  <a:pt x="216" y="2404"/>
                </a:cubicBezTo>
                <a:cubicBezTo>
                  <a:pt x="253" y="2425"/>
                  <a:pt x="405" y="2434"/>
                  <a:pt x="450" y="2440"/>
                </a:cubicBezTo>
                <a:cubicBezTo>
                  <a:pt x="570" y="2456"/>
                  <a:pt x="690" y="2479"/>
                  <a:pt x="810" y="2494"/>
                </a:cubicBezTo>
                <a:cubicBezTo>
                  <a:pt x="1155" y="2485"/>
                  <a:pt x="1156" y="2594"/>
                  <a:pt x="1188" y="2404"/>
                </a:cubicBezTo>
                <a:cubicBezTo>
                  <a:pt x="1185" y="2302"/>
                  <a:pt x="1179" y="2200"/>
                  <a:pt x="1179" y="2098"/>
                </a:cubicBezTo>
                <a:cubicBezTo>
                  <a:pt x="1179" y="2016"/>
                  <a:pt x="1159" y="1880"/>
                  <a:pt x="1260" y="1855"/>
                </a:cubicBezTo>
                <a:cubicBezTo>
                  <a:pt x="1262" y="1855"/>
                  <a:pt x="1351" y="1862"/>
                  <a:pt x="1359" y="1873"/>
                </a:cubicBezTo>
                <a:cubicBezTo>
                  <a:pt x="1370" y="1888"/>
                  <a:pt x="1365" y="1912"/>
                  <a:pt x="1377" y="1927"/>
                </a:cubicBezTo>
                <a:cubicBezTo>
                  <a:pt x="1396" y="1950"/>
                  <a:pt x="1427" y="1961"/>
                  <a:pt x="1449" y="1981"/>
                </a:cubicBezTo>
                <a:cubicBezTo>
                  <a:pt x="1466" y="1997"/>
                  <a:pt x="1477" y="2018"/>
                  <a:pt x="1494" y="2035"/>
                </a:cubicBezTo>
                <a:cubicBezTo>
                  <a:pt x="1508" y="2116"/>
                  <a:pt x="1554" y="2158"/>
                  <a:pt x="1611" y="2215"/>
                </a:cubicBezTo>
                <a:cubicBezTo>
                  <a:pt x="1659" y="2359"/>
                  <a:pt x="1856" y="2441"/>
                  <a:pt x="1989" y="2485"/>
                </a:cubicBezTo>
                <a:cubicBezTo>
                  <a:pt x="2163" y="2479"/>
                  <a:pt x="2337" y="2478"/>
                  <a:pt x="2511" y="2467"/>
                </a:cubicBezTo>
                <a:cubicBezTo>
                  <a:pt x="2536" y="2466"/>
                  <a:pt x="2562" y="2463"/>
                  <a:pt x="2583" y="2449"/>
                </a:cubicBezTo>
                <a:cubicBezTo>
                  <a:pt x="2618" y="2425"/>
                  <a:pt x="2673" y="2359"/>
                  <a:pt x="2673" y="2359"/>
                </a:cubicBezTo>
                <a:cubicBezTo>
                  <a:pt x="2682" y="2335"/>
                  <a:pt x="2694" y="2312"/>
                  <a:pt x="2700" y="2287"/>
                </a:cubicBezTo>
                <a:cubicBezTo>
                  <a:pt x="2709" y="2252"/>
                  <a:pt x="2718" y="2179"/>
                  <a:pt x="2718" y="2179"/>
                </a:cubicBezTo>
                <a:cubicBezTo>
                  <a:pt x="2729" y="2009"/>
                  <a:pt x="2733" y="2028"/>
                  <a:pt x="2718" y="1837"/>
                </a:cubicBezTo>
                <a:cubicBezTo>
                  <a:pt x="2712" y="1758"/>
                  <a:pt x="2670" y="1733"/>
                  <a:pt x="2619" y="1675"/>
                </a:cubicBezTo>
                <a:cubicBezTo>
                  <a:pt x="2546" y="1591"/>
                  <a:pt x="2496" y="1514"/>
                  <a:pt x="2385" y="1477"/>
                </a:cubicBezTo>
                <a:cubicBezTo>
                  <a:pt x="2306" y="1420"/>
                  <a:pt x="2235" y="1364"/>
                  <a:pt x="2142" y="1333"/>
                </a:cubicBezTo>
                <a:cubicBezTo>
                  <a:pt x="2103" y="1294"/>
                  <a:pt x="2106" y="1308"/>
                  <a:pt x="2106" y="1234"/>
                </a:cubicBezTo>
                <a:cubicBezTo>
                  <a:pt x="2106" y="1120"/>
                  <a:pt x="2076" y="991"/>
                  <a:pt x="2133" y="892"/>
                </a:cubicBezTo>
                <a:cubicBezTo>
                  <a:pt x="2146" y="870"/>
                  <a:pt x="2170" y="857"/>
                  <a:pt x="2187" y="838"/>
                </a:cubicBezTo>
                <a:cubicBezTo>
                  <a:pt x="2265" y="746"/>
                  <a:pt x="2204" y="778"/>
                  <a:pt x="2295" y="748"/>
                </a:cubicBezTo>
                <a:cubicBezTo>
                  <a:pt x="2389" y="654"/>
                  <a:pt x="2485" y="590"/>
                  <a:pt x="2619" y="568"/>
                </a:cubicBezTo>
                <a:cubicBezTo>
                  <a:pt x="2643" y="564"/>
                  <a:pt x="2793" y="542"/>
                  <a:pt x="2799" y="541"/>
                </a:cubicBezTo>
                <a:cubicBezTo>
                  <a:pt x="2817" y="538"/>
                  <a:pt x="2853" y="532"/>
                  <a:pt x="2853" y="532"/>
                </a:cubicBezTo>
                <a:cubicBezTo>
                  <a:pt x="2972" y="452"/>
                  <a:pt x="2869" y="304"/>
                  <a:pt x="2781" y="253"/>
                </a:cubicBezTo>
                <a:cubicBezTo>
                  <a:pt x="2458" y="65"/>
                  <a:pt x="2845" y="341"/>
                  <a:pt x="2547" y="118"/>
                </a:cubicBezTo>
                <a:cubicBezTo>
                  <a:pt x="2513" y="93"/>
                  <a:pt x="2476" y="94"/>
                  <a:pt x="2439" y="82"/>
                </a:cubicBezTo>
                <a:cubicBezTo>
                  <a:pt x="2276" y="28"/>
                  <a:pt x="2106" y="13"/>
                  <a:pt x="1935" y="1"/>
                </a:cubicBezTo>
                <a:cubicBezTo>
                  <a:pt x="1872" y="4"/>
                  <a:pt x="1808" y="0"/>
                  <a:pt x="1746" y="10"/>
                </a:cubicBezTo>
                <a:cubicBezTo>
                  <a:pt x="1733" y="12"/>
                  <a:pt x="1730" y="30"/>
                  <a:pt x="1719" y="37"/>
                </a:cubicBezTo>
                <a:cubicBezTo>
                  <a:pt x="1691" y="56"/>
                  <a:pt x="1653" y="55"/>
                  <a:pt x="1620" y="64"/>
                </a:cubicBezTo>
                <a:cubicBezTo>
                  <a:pt x="1611" y="66"/>
                  <a:pt x="1593" y="73"/>
                  <a:pt x="1593" y="73"/>
                </a:cubicBezTo>
              </a:path>
            </a:pathLst>
          </a:custGeom>
          <a:gradFill>
            <a:gsLst>
              <a:gs pos="1900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gradFill>
          <a:ln w="9525">
            <a:solidFill>
              <a:schemeClr val="tx1"/>
            </a:solidFill>
            <a:round/>
            <a:headEnd/>
            <a:tailEnd/>
          </a:ln>
          <a:effectLst/>
        </p:spPr>
        <p:txBody>
          <a:bodyPr/>
          <a:lstStyle/>
          <a:p>
            <a:pPr eaLnBrk="1" hangingPunct="1">
              <a:defRPr/>
            </a:pPr>
            <a:endParaRPr lang="da-DK"/>
          </a:p>
        </p:txBody>
      </p:sp>
      <p:sp>
        <p:nvSpPr>
          <p:cNvPr id="2" name="Ellipse 1"/>
          <p:cNvSpPr/>
          <p:nvPr/>
        </p:nvSpPr>
        <p:spPr>
          <a:xfrm>
            <a:off x="250825" y="404813"/>
            <a:ext cx="8569325" cy="1355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a:p>
        </p:txBody>
      </p:sp>
      <p:pic>
        <p:nvPicPr>
          <p:cNvPr id="45061" name="Billed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75088" y="182563"/>
            <a:ext cx="1646237"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2" name="Tekstfelt 2"/>
          <p:cNvSpPr txBox="1">
            <a:spLocks noChangeArrowheads="1"/>
          </p:cNvSpPr>
          <p:nvPr/>
        </p:nvSpPr>
        <p:spPr bwMode="auto">
          <a:xfrm>
            <a:off x="900113" y="882650"/>
            <a:ext cx="63357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a:t>Kristus hovedet for </a:t>
            </a:r>
            <a:r>
              <a:rPr lang="da-DK" altLang="da-DK" sz="2000" i="1"/>
              <a:t>alle</a:t>
            </a:r>
            <a:r>
              <a:rPr lang="da-DK" altLang="da-DK" sz="2000"/>
              <a:t> ting                            Ef 1,22f.</a:t>
            </a:r>
          </a:p>
        </p:txBody>
      </p:sp>
      <p:sp>
        <p:nvSpPr>
          <p:cNvPr id="45063" name="Tekstfelt 3"/>
          <p:cNvSpPr txBox="1">
            <a:spLocks noChangeArrowheads="1"/>
          </p:cNvSpPr>
          <p:nvPr/>
        </p:nvSpPr>
        <p:spPr bwMode="auto">
          <a:xfrm>
            <a:off x="3654425" y="2349500"/>
            <a:ext cx="2087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a:t>Kirken, </a:t>
            </a:r>
          </a:p>
          <a:p>
            <a:pPr>
              <a:spcBef>
                <a:spcPct val="0"/>
              </a:spcBef>
              <a:buFontTx/>
              <a:buNone/>
            </a:pPr>
            <a:r>
              <a:rPr lang="da-DK" altLang="da-DK" sz="2000"/>
              <a:t>Kristi legeme</a:t>
            </a:r>
          </a:p>
        </p:txBody>
      </p:sp>
      <p:sp>
        <p:nvSpPr>
          <p:cNvPr id="5" name="Rektangel 4"/>
          <p:cNvSpPr/>
          <p:nvPr/>
        </p:nvSpPr>
        <p:spPr>
          <a:xfrm>
            <a:off x="250825" y="2420888"/>
            <a:ext cx="2563961" cy="3785652"/>
          </a:xfrm>
          <a:prstGeom prst="rect">
            <a:avLst/>
          </a:prstGeom>
        </p:spPr>
        <p:txBody>
          <a:bodyPr wrap="square">
            <a:spAutoFit/>
          </a:bodyPr>
          <a:lstStyle/>
          <a:p>
            <a:pPr>
              <a:defRPr/>
            </a:pPr>
            <a:r>
              <a:rPr lang="da-DK" altLang="da-DK" sz="3000" dirty="0">
                <a:solidFill>
                  <a:srgbClr val="FFFFFF"/>
                </a:solidFill>
              </a:rPr>
              <a:t>Kirkens fire fremtrædelses- former:</a:t>
            </a:r>
          </a:p>
          <a:p>
            <a:pPr marL="457200" indent="-457200">
              <a:buFontTx/>
              <a:buAutoNum type="arabicPeriod"/>
              <a:defRPr/>
            </a:pPr>
            <a:r>
              <a:rPr lang="da-DK" altLang="da-DK" sz="3000" dirty="0">
                <a:solidFill>
                  <a:srgbClr val="FFFFFF"/>
                </a:solidFill>
              </a:rPr>
              <a:t>Universel</a:t>
            </a:r>
          </a:p>
          <a:p>
            <a:pPr marL="457200" indent="-457200">
              <a:buFontTx/>
              <a:buAutoNum type="arabicPeriod"/>
              <a:defRPr/>
            </a:pPr>
            <a:r>
              <a:rPr lang="da-DK" altLang="da-DK" sz="3000" dirty="0">
                <a:solidFill>
                  <a:srgbClr val="FFFFFF"/>
                </a:solidFill>
              </a:rPr>
              <a:t>National</a:t>
            </a:r>
          </a:p>
          <a:p>
            <a:pPr marL="457200" indent="-457200">
              <a:buFontTx/>
              <a:buAutoNum type="arabicPeriod"/>
              <a:defRPr/>
            </a:pPr>
            <a:r>
              <a:rPr lang="da-DK" altLang="da-DK" sz="3000" dirty="0">
                <a:solidFill>
                  <a:srgbClr val="FFFFFF"/>
                </a:solidFill>
              </a:rPr>
              <a:t>Lokal</a:t>
            </a:r>
          </a:p>
          <a:p>
            <a:pPr marL="457200" indent="-457200">
              <a:buFontTx/>
              <a:buAutoNum type="arabicPeriod"/>
              <a:defRPr/>
            </a:pPr>
            <a:r>
              <a:rPr lang="da-DK" altLang="da-DK" sz="3000" dirty="0">
                <a:solidFill>
                  <a:srgbClr val="FFFFFF"/>
                </a:solidFill>
              </a:rPr>
              <a:t>?/Funktions- menighed</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8" name="Freeform 6"/>
          <p:cNvSpPr>
            <a:spLocks/>
          </p:cNvSpPr>
          <p:nvPr/>
        </p:nvSpPr>
        <p:spPr bwMode="auto">
          <a:xfrm>
            <a:off x="2339975" y="1581150"/>
            <a:ext cx="4718050" cy="4117975"/>
          </a:xfrm>
          <a:custGeom>
            <a:avLst/>
            <a:gdLst>
              <a:gd name="T0" fmla="*/ 1116 w 2972"/>
              <a:gd name="T1" fmla="*/ 82 h 2594"/>
              <a:gd name="T2" fmla="*/ 450 w 2972"/>
              <a:gd name="T3" fmla="*/ 226 h 2594"/>
              <a:gd name="T4" fmla="*/ 144 w 2972"/>
              <a:gd name="T5" fmla="*/ 316 h 2594"/>
              <a:gd name="T6" fmla="*/ 45 w 2972"/>
              <a:gd name="T7" fmla="*/ 406 h 2594"/>
              <a:gd name="T8" fmla="*/ 0 w 2972"/>
              <a:gd name="T9" fmla="*/ 640 h 2594"/>
              <a:gd name="T10" fmla="*/ 9 w 2972"/>
              <a:gd name="T11" fmla="*/ 838 h 2594"/>
              <a:gd name="T12" fmla="*/ 18 w 2972"/>
              <a:gd name="T13" fmla="*/ 883 h 2594"/>
              <a:gd name="T14" fmla="*/ 72 w 2972"/>
              <a:gd name="T15" fmla="*/ 901 h 2594"/>
              <a:gd name="T16" fmla="*/ 405 w 2972"/>
              <a:gd name="T17" fmla="*/ 892 h 2594"/>
              <a:gd name="T18" fmla="*/ 468 w 2972"/>
              <a:gd name="T19" fmla="*/ 865 h 2594"/>
              <a:gd name="T20" fmla="*/ 576 w 2972"/>
              <a:gd name="T21" fmla="*/ 829 h 2594"/>
              <a:gd name="T22" fmla="*/ 675 w 2972"/>
              <a:gd name="T23" fmla="*/ 757 h 2594"/>
              <a:gd name="T24" fmla="*/ 801 w 2972"/>
              <a:gd name="T25" fmla="*/ 811 h 2594"/>
              <a:gd name="T26" fmla="*/ 765 w 2972"/>
              <a:gd name="T27" fmla="*/ 1243 h 2594"/>
              <a:gd name="T28" fmla="*/ 756 w 2972"/>
              <a:gd name="T29" fmla="*/ 1297 h 2594"/>
              <a:gd name="T30" fmla="*/ 540 w 2972"/>
              <a:gd name="T31" fmla="*/ 1531 h 2594"/>
              <a:gd name="T32" fmla="*/ 360 w 2972"/>
              <a:gd name="T33" fmla="*/ 1765 h 2594"/>
              <a:gd name="T34" fmla="*/ 252 w 2972"/>
              <a:gd name="T35" fmla="*/ 1945 h 2594"/>
              <a:gd name="T36" fmla="*/ 198 w 2972"/>
              <a:gd name="T37" fmla="*/ 2287 h 2594"/>
              <a:gd name="T38" fmla="*/ 207 w 2972"/>
              <a:gd name="T39" fmla="*/ 2377 h 2594"/>
              <a:gd name="T40" fmla="*/ 216 w 2972"/>
              <a:gd name="T41" fmla="*/ 2404 h 2594"/>
              <a:gd name="T42" fmla="*/ 450 w 2972"/>
              <a:gd name="T43" fmla="*/ 2440 h 2594"/>
              <a:gd name="T44" fmla="*/ 810 w 2972"/>
              <a:gd name="T45" fmla="*/ 2494 h 2594"/>
              <a:gd name="T46" fmla="*/ 1188 w 2972"/>
              <a:gd name="T47" fmla="*/ 2404 h 2594"/>
              <a:gd name="T48" fmla="*/ 1179 w 2972"/>
              <a:gd name="T49" fmla="*/ 2098 h 2594"/>
              <a:gd name="T50" fmla="*/ 1260 w 2972"/>
              <a:gd name="T51" fmla="*/ 1855 h 2594"/>
              <a:gd name="T52" fmla="*/ 1359 w 2972"/>
              <a:gd name="T53" fmla="*/ 1873 h 2594"/>
              <a:gd name="T54" fmla="*/ 1377 w 2972"/>
              <a:gd name="T55" fmla="*/ 1927 h 2594"/>
              <a:gd name="T56" fmla="*/ 1449 w 2972"/>
              <a:gd name="T57" fmla="*/ 1981 h 2594"/>
              <a:gd name="T58" fmla="*/ 1494 w 2972"/>
              <a:gd name="T59" fmla="*/ 2035 h 2594"/>
              <a:gd name="T60" fmla="*/ 1611 w 2972"/>
              <a:gd name="T61" fmla="*/ 2215 h 2594"/>
              <a:gd name="T62" fmla="*/ 1989 w 2972"/>
              <a:gd name="T63" fmla="*/ 2485 h 2594"/>
              <a:gd name="T64" fmla="*/ 2511 w 2972"/>
              <a:gd name="T65" fmla="*/ 2467 h 2594"/>
              <a:gd name="T66" fmla="*/ 2583 w 2972"/>
              <a:gd name="T67" fmla="*/ 2449 h 2594"/>
              <a:gd name="T68" fmla="*/ 2673 w 2972"/>
              <a:gd name="T69" fmla="*/ 2359 h 2594"/>
              <a:gd name="T70" fmla="*/ 2700 w 2972"/>
              <a:gd name="T71" fmla="*/ 2287 h 2594"/>
              <a:gd name="T72" fmla="*/ 2718 w 2972"/>
              <a:gd name="T73" fmla="*/ 2179 h 2594"/>
              <a:gd name="T74" fmla="*/ 2718 w 2972"/>
              <a:gd name="T75" fmla="*/ 1837 h 2594"/>
              <a:gd name="T76" fmla="*/ 2619 w 2972"/>
              <a:gd name="T77" fmla="*/ 1675 h 2594"/>
              <a:gd name="T78" fmla="*/ 2385 w 2972"/>
              <a:gd name="T79" fmla="*/ 1477 h 2594"/>
              <a:gd name="T80" fmla="*/ 2142 w 2972"/>
              <a:gd name="T81" fmla="*/ 1333 h 2594"/>
              <a:gd name="T82" fmla="*/ 2106 w 2972"/>
              <a:gd name="T83" fmla="*/ 1234 h 2594"/>
              <a:gd name="T84" fmla="*/ 2133 w 2972"/>
              <a:gd name="T85" fmla="*/ 892 h 2594"/>
              <a:gd name="T86" fmla="*/ 2187 w 2972"/>
              <a:gd name="T87" fmla="*/ 838 h 2594"/>
              <a:gd name="T88" fmla="*/ 2295 w 2972"/>
              <a:gd name="T89" fmla="*/ 748 h 2594"/>
              <a:gd name="T90" fmla="*/ 2619 w 2972"/>
              <a:gd name="T91" fmla="*/ 568 h 2594"/>
              <a:gd name="T92" fmla="*/ 2799 w 2972"/>
              <a:gd name="T93" fmla="*/ 541 h 2594"/>
              <a:gd name="T94" fmla="*/ 2853 w 2972"/>
              <a:gd name="T95" fmla="*/ 532 h 2594"/>
              <a:gd name="T96" fmla="*/ 2781 w 2972"/>
              <a:gd name="T97" fmla="*/ 253 h 2594"/>
              <a:gd name="T98" fmla="*/ 2547 w 2972"/>
              <a:gd name="T99" fmla="*/ 118 h 2594"/>
              <a:gd name="T100" fmla="*/ 2439 w 2972"/>
              <a:gd name="T101" fmla="*/ 82 h 2594"/>
              <a:gd name="T102" fmla="*/ 1935 w 2972"/>
              <a:gd name="T103" fmla="*/ 1 h 2594"/>
              <a:gd name="T104" fmla="*/ 1746 w 2972"/>
              <a:gd name="T105" fmla="*/ 10 h 2594"/>
              <a:gd name="T106" fmla="*/ 1719 w 2972"/>
              <a:gd name="T107" fmla="*/ 37 h 2594"/>
              <a:gd name="T108" fmla="*/ 1620 w 2972"/>
              <a:gd name="T109" fmla="*/ 64 h 2594"/>
              <a:gd name="T110" fmla="*/ 1593 w 2972"/>
              <a:gd name="T111" fmla="*/ 73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72" h="2594">
                <a:moveTo>
                  <a:pt x="1116" y="82"/>
                </a:moveTo>
                <a:cubicBezTo>
                  <a:pt x="907" y="166"/>
                  <a:pt x="670" y="186"/>
                  <a:pt x="450" y="226"/>
                </a:cubicBezTo>
                <a:cubicBezTo>
                  <a:pt x="343" y="245"/>
                  <a:pt x="249" y="290"/>
                  <a:pt x="144" y="316"/>
                </a:cubicBezTo>
                <a:cubicBezTo>
                  <a:pt x="120" y="334"/>
                  <a:pt x="60" y="369"/>
                  <a:pt x="45" y="406"/>
                </a:cubicBezTo>
                <a:cubicBezTo>
                  <a:pt x="16" y="478"/>
                  <a:pt x="19" y="565"/>
                  <a:pt x="0" y="640"/>
                </a:cubicBezTo>
                <a:cubicBezTo>
                  <a:pt x="3" y="706"/>
                  <a:pt x="4" y="772"/>
                  <a:pt x="9" y="838"/>
                </a:cubicBezTo>
                <a:cubicBezTo>
                  <a:pt x="10" y="853"/>
                  <a:pt x="7" y="872"/>
                  <a:pt x="18" y="883"/>
                </a:cubicBezTo>
                <a:cubicBezTo>
                  <a:pt x="31" y="896"/>
                  <a:pt x="54" y="895"/>
                  <a:pt x="72" y="901"/>
                </a:cubicBezTo>
                <a:cubicBezTo>
                  <a:pt x="183" y="898"/>
                  <a:pt x="294" y="902"/>
                  <a:pt x="405" y="892"/>
                </a:cubicBezTo>
                <a:cubicBezTo>
                  <a:pt x="428" y="890"/>
                  <a:pt x="447" y="873"/>
                  <a:pt x="468" y="865"/>
                </a:cubicBezTo>
                <a:cubicBezTo>
                  <a:pt x="504" y="852"/>
                  <a:pt x="576" y="829"/>
                  <a:pt x="576" y="829"/>
                </a:cubicBezTo>
                <a:cubicBezTo>
                  <a:pt x="607" y="798"/>
                  <a:pt x="636" y="777"/>
                  <a:pt x="675" y="757"/>
                </a:cubicBezTo>
                <a:cubicBezTo>
                  <a:pt x="747" y="765"/>
                  <a:pt x="765" y="757"/>
                  <a:pt x="801" y="811"/>
                </a:cubicBezTo>
                <a:cubicBezTo>
                  <a:pt x="835" y="948"/>
                  <a:pt x="815" y="1110"/>
                  <a:pt x="765" y="1243"/>
                </a:cubicBezTo>
                <a:cubicBezTo>
                  <a:pt x="762" y="1261"/>
                  <a:pt x="767" y="1282"/>
                  <a:pt x="756" y="1297"/>
                </a:cubicBezTo>
                <a:cubicBezTo>
                  <a:pt x="705" y="1368"/>
                  <a:pt x="599" y="1460"/>
                  <a:pt x="540" y="1531"/>
                </a:cubicBezTo>
                <a:cubicBezTo>
                  <a:pt x="488" y="1593"/>
                  <a:pt x="414" y="1693"/>
                  <a:pt x="360" y="1765"/>
                </a:cubicBezTo>
                <a:cubicBezTo>
                  <a:pt x="318" y="1821"/>
                  <a:pt x="294" y="1889"/>
                  <a:pt x="252" y="1945"/>
                </a:cubicBezTo>
                <a:cubicBezTo>
                  <a:pt x="233" y="2059"/>
                  <a:pt x="221" y="2174"/>
                  <a:pt x="198" y="2287"/>
                </a:cubicBezTo>
                <a:cubicBezTo>
                  <a:pt x="201" y="2317"/>
                  <a:pt x="202" y="2347"/>
                  <a:pt x="207" y="2377"/>
                </a:cubicBezTo>
                <a:cubicBezTo>
                  <a:pt x="208" y="2386"/>
                  <a:pt x="208" y="2399"/>
                  <a:pt x="216" y="2404"/>
                </a:cubicBezTo>
                <a:cubicBezTo>
                  <a:pt x="253" y="2425"/>
                  <a:pt x="405" y="2434"/>
                  <a:pt x="450" y="2440"/>
                </a:cubicBezTo>
                <a:cubicBezTo>
                  <a:pt x="570" y="2456"/>
                  <a:pt x="690" y="2479"/>
                  <a:pt x="810" y="2494"/>
                </a:cubicBezTo>
                <a:cubicBezTo>
                  <a:pt x="1155" y="2485"/>
                  <a:pt x="1156" y="2594"/>
                  <a:pt x="1188" y="2404"/>
                </a:cubicBezTo>
                <a:cubicBezTo>
                  <a:pt x="1185" y="2302"/>
                  <a:pt x="1179" y="2200"/>
                  <a:pt x="1179" y="2098"/>
                </a:cubicBezTo>
                <a:cubicBezTo>
                  <a:pt x="1179" y="2016"/>
                  <a:pt x="1159" y="1880"/>
                  <a:pt x="1260" y="1855"/>
                </a:cubicBezTo>
                <a:cubicBezTo>
                  <a:pt x="1262" y="1855"/>
                  <a:pt x="1351" y="1862"/>
                  <a:pt x="1359" y="1873"/>
                </a:cubicBezTo>
                <a:cubicBezTo>
                  <a:pt x="1370" y="1888"/>
                  <a:pt x="1365" y="1912"/>
                  <a:pt x="1377" y="1927"/>
                </a:cubicBezTo>
                <a:cubicBezTo>
                  <a:pt x="1396" y="1950"/>
                  <a:pt x="1427" y="1961"/>
                  <a:pt x="1449" y="1981"/>
                </a:cubicBezTo>
                <a:cubicBezTo>
                  <a:pt x="1466" y="1997"/>
                  <a:pt x="1477" y="2018"/>
                  <a:pt x="1494" y="2035"/>
                </a:cubicBezTo>
                <a:cubicBezTo>
                  <a:pt x="1508" y="2116"/>
                  <a:pt x="1554" y="2158"/>
                  <a:pt x="1611" y="2215"/>
                </a:cubicBezTo>
                <a:cubicBezTo>
                  <a:pt x="1659" y="2359"/>
                  <a:pt x="1856" y="2441"/>
                  <a:pt x="1989" y="2485"/>
                </a:cubicBezTo>
                <a:cubicBezTo>
                  <a:pt x="2163" y="2479"/>
                  <a:pt x="2337" y="2478"/>
                  <a:pt x="2511" y="2467"/>
                </a:cubicBezTo>
                <a:cubicBezTo>
                  <a:pt x="2536" y="2466"/>
                  <a:pt x="2562" y="2463"/>
                  <a:pt x="2583" y="2449"/>
                </a:cubicBezTo>
                <a:cubicBezTo>
                  <a:pt x="2618" y="2425"/>
                  <a:pt x="2673" y="2359"/>
                  <a:pt x="2673" y="2359"/>
                </a:cubicBezTo>
                <a:cubicBezTo>
                  <a:pt x="2682" y="2335"/>
                  <a:pt x="2694" y="2312"/>
                  <a:pt x="2700" y="2287"/>
                </a:cubicBezTo>
                <a:cubicBezTo>
                  <a:pt x="2709" y="2252"/>
                  <a:pt x="2718" y="2179"/>
                  <a:pt x="2718" y="2179"/>
                </a:cubicBezTo>
                <a:cubicBezTo>
                  <a:pt x="2729" y="2009"/>
                  <a:pt x="2733" y="2028"/>
                  <a:pt x="2718" y="1837"/>
                </a:cubicBezTo>
                <a:cubicBezTo>
                  <a:pt x="2712" y="1758"/>
                  <a:pt x="2670" y="1733"/>
                  <a:pt x="2619" y="1675"/>
                </a:cubicBezTo>
                <a:cubicBezTo>
                  <a:pt x="2546" y="1591"/>
                  <a:pt x="2496" y="1514"/>
                  <a:pt x="2385" y="1477"/>
                </a:cubicBezTo>
                <a:cubicBezTo>
                  <a:pt x="2306" y="1420"/>
                  <a:pt x="2235" y="1364"/>
                  <a:pt x="2142" y="1333"/>
                </a:cubicBezTo>
                <a:cubicBezTo>
                  <a:pt x="2103" y="1294"/>
                  <a:pt x="2106" y="1308"/>
                  <a:pt x="2106" y="1234"/>
                </a:cubicBezTo>
                <a:cubicBezTo>
                  <a:pt x="2106" y="1120"/>
                  <a:pt x="2076" y="991"/>
                  <a:pt x="2133" y="892"/>
                </a:cubicBezTo>
                <a:cubicBezTo>
                  <a:pt x="2146" y="870"/>
                  <a:pt x="2170" y="857"/>
                  <a:pt x="2187" y="838"/>
                </a:cubicBezTo>
                <a:cubicBezTo>
                  <a:pt x="2265" y="746"/>
                  <a:pt x="2204" y="778"/>
                  <a:pt x="2295" y="748"/>
                </a:cubicBezTo>
                <a:cubicBezTo>
                  <a:pt x="2389" y="654"/>
                  <a:pt x="2485" y="590"/>
                  <a:pt x="2619" y="568"/>
                </a:cubicBezTo>
                <a:cubicBezTo>
                  <a:pt x="2643" y="564"/>
                  <a:pt x="2793" y="542"/>
                  <a:pt x="2799" y="541"/>
                </a:cubicBezTo>
                <a:cubicBezTo>
                  <a:pt x="2817" y="538"/>
                  <a:pt x="2853" y="532"/>
                  <a:pt x="2853" y="532"/>
                </a:cubicBezTo>
                <a:cubicBezTo>
                  <a:pt x="2972" y="452"/>
                  <a:pt x="2869" y="304"/>
                  <a:pt x="2781" y="253"/>
                </a:cubicBezTo>
                <a:cubicBezTo>
                  <a:pt x="2458" y="65"/>
                  <a:pt x="2845" y="341"/>
                  <a:pt x="2547" y="118"/>
                </a:cubicBezTo>
                <a:cubicBezTo>
                  <a:pt x="2513" y="93"/>
                  <a:pt x="2476" y="94"/>
                  <a:pt x="2439" y="82"/>
                </a:cubicBezTo>
                <a:cubicBezTo>
                  <a:pt x="2276" y="28"/>
                  <a:pt x="2106" y="13"/>
                  <a:pt x="1935" y="1"/>
                </a:cubicBezTo>
                <a:cubicBezTo>
                  <a:pt x="1872" y="4"/>
                  <a:pt x="1808" y="0"/>
                  <a:pt x="1746" y="10"/>
                </a:cubicBezTo>
                <a:cubicBezTo>
                  <a:pt x="1733" y="12"/>
                  <a:pt x="1730" y="30"/>
                  <a:pt x="1719" y="37"/>
                </a:cubicBezTo>
                <a:cubicBezTo>
                  <a:pt x="1691" y="56"/>
                  <a:pt x="1653" y="55"/>
                  <a:pt x="1620" y="64"/>
                </a:cubicBezTo>
                <a:cubicBezTo>
                  <a:pt x="1611" y="66"/>
                  <a:pt x="1593" y="73"/>
                  <a:pt x="1593" y="73"/>
                </a:cubicBezTo>
              </a:path>
            </a:pathLst>
          </a:custGeom>
          <a:gradFill>
            <a:gsLst>
              <a:gs pos="1900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gradFill>
          <a:ln w="9525">
            <a:solidFill>
              <a:schemeClr val="tx1"/>
            </a:solidFill>
            <a:round/>
            <a:headEnd/>
            <a:tailEnd/>
          </a:ln>
          <a:effectLst/>
        </p:spPr>
        <p:txBody>
          <a:bodyPr/>
          <a:lstStyle/>
          <a:p>
            <a:pPr eaLnBrk="1" hangingPunct="1">
              <a:defRPr/>
            </a:pPr>
            <a:endParaRPr lang="da-DK"/>
          </a:p>
        </p:txBody>
      </p:sp>
      <p:sp>
        <p:nvSpPr>
          <p:cNvPr id="2" name="Ellipse 1"/>
          <p:cNvSpPr/>
          <p:nvPr/>
        </p:nvSpPr>
        <p:spPr>
          <a:xfrm>
            <a:off x="250825" y="404813"/>
            <a:ext cx="8569325" cy="1355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a:p>
        </p:txBody>
      </p:sp>
      <p:pic>
        <p:nvPicPr>
          <p:cNvPr id="46085" name="Billed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75088" y="182563"/>
            <a:ext cx="1646237"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6" name="Tekstfelt 2"/>
          <p:cNvSpPr txBox="1">
            <a:spLocks noChangeArrowheads="1"/>
          </p:cNvSpPr>
          <p:nvPr/>
        </p:nvSpPr>
        <p:spPr bwMode="auto">
          <a:xfrm>
            <a:off x="900113" y="882650"/>
            <a:ext cx="63357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a:t>Kristus hovedet for alle ting                            Ef 1,22f.</a:t>
            </a:r>
          </a:p>
        </p:txBody>
      </p:sp>
      <p:sp>
        <p:nvSpPr>
          <p:cNvPr id="46087" name="Tekstfelt 3"/>
          <p:cNvSpPr txBox="1">
            <a:spLocks noChangeArrowheads="1"/>
          </p:cNvSpPr>
          <p:nvPr/>
        </p:nvSpPr>
        <p:spPr bwMode="auto">
          <a:xfrm>
            <a:off x="3654425" y="2349500"/>
            <a:ext cx="2087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a:t>Kirken, </a:t>
            </a:r>
          </a:p>
          <a:p>
            <a:pPr>
              <a:spcBef>
                <a:spcPct val="0"/>
              </a:spcBef>
              <a:buFontTx/>
              <a:buNone/>
            </a:pPr>
            <a:r>
              <a:rPr lang="da-DK" altLang="da-DK" sz="2000"/>
              <a:t>Kristi legeme</a:t>
            </a:r>
          </a:p>
        </p:txBody>
      </p:sp>
      <p:sp>
        <p:nvSpPr>
          <p:cNvPr id="8" name="Freeform 6"/>
          <p:cNvSpPr>
            <a:spLocks/>
          </p:cNvSpPr>
          <p:nvPr/>
        </p:nvSpPr>
        <p:spPr bwMode="auto">
          <a:xfrm>
            <a:off x="2947988" y="3087688"/>
            <a:ext cx="971550" cy="1201737"/>
          </a:xfrm>
          <a:custGeom>
            <a:avLst/>
            <a:gdLst>
              <a:gd name="T0" fmla="*/ 1116 w 2972"/>
              <a:gd name="T1" fmla="*/ 82 h 2594"/>
              <a:gd name="T2" fmla="*/ 450 w 2972"/>
              <a:gd name="T3" fmla="*/ 226 h 2594"/>
              <a:gd name="T4" fmla="*/ 144 w 2972"/>
              <a:gd name="T5" fmla="*/ 316 h 2594"/>
              <a:gd name="T6" fmla="*/ 45 w 2972"/>
              <a:gd name="T7" fmla="*/ 406 h 2594"/>
              <a:gd name="T8" fmla="*/ 0 w 2972"/>
              <a:gd name="T9" fmla="*/ 640 h 2594"/>
              <a:gd name="T10" fmla="*/ 9 w 2972"/>
              <a:gd name="T11" fmla="*/ 838 h 2594"/>
              <a:gd name="T12" fmla="*/ 18 w 2972"/>
              <a:gd name="T13" fmla="*/ 883 h 2594"/>
              <a:gd name="T14" fmla="*/ 72 w 2972"/>
              <a:gd name="T15" fmla="*/ 901 h 2594"/>
              <a:gd name="T16" fmla="*/ 405 w 2972"/>
              <a:gd name="T17" fmla="*/ 892 h 2594"/>
              <a:gd name="T18" fmla="*/ 468 w 2972"/>
              <a:gd name="T19" fmla="*/ 865 h 2594"/>
              <a:gd name="T20" fmla="*/ 576 w 2972"/>
              <a:gd name="T21" fmla="*/ 829 h 2594"/>
              <a:gd name="T22" fmla="*/ 675 w 2972"/>
              <a:gd name="T23" fmla="*/ 757 h 2594"/>
              <a:gd name="T24" fmla="*/ 801 w 2972"/>
              <a:gd name="T25" fmla="*/ 811 h 2594"/>
              <a:gd name="T26" fmla="*/ 765 w 2972"/>
              <a:gd name="T27" fmla="*/ 1243 h 2594"/>
              <a:gd name="T28" fmla="*/ 756 w 2972"/>
              <a:gd name="T29" fmla="*/ 1297 h 2594"/>
              <a:gd name="T30" fmla="*/ 540 w 2972"/>
              <a:gd name="T31" fmla="*/ 1531 h 2594"/>
              <a:gd name="T32" fmla="*/ 360 w 2972"/>
              <a:gd name="T33" fmla="*/ 1765 h 2594"/>
              <a:gd name="T34" fmla="*/ 252 w 2972"/>
              <a:gd name="T35" fmla="*/ 1945 h 2594"/>
              <a:gd name="T36" fmla="*/ 198 w 2972"/>
              <a:gd name="T37" fmla="*/ 2287 h 2594"/>
              <a:gd name="T38" fmla="*/ 207 w 2972"/>
              <a:gd name="T39" fmla="*/ 2377 h 2594"/>
              <a:gd name="T40" fmla="*/ 216 w 2972"/>
              <a:gd name="T41" fmla="*/ 2404 h 2594"/>
              <a:gd name="T42" fmla="*/ 450 w 2972"/>
              <a:gd name="T43" fmla="*/ 2440 h 2594"/>
              <a:gd name="T44" fmla="*/ 810 w 2972"/>
              <a:gd name="T45" fmla="*/ 2494 h 2594"/>
              <a:gd name="T46" fmla="*/ 1188 w 2972"/>
              <a:gd name="T47" fmla="*/ 2404 h 2594"/>
              <a:gd name="T48" fmla="*/ 1179 w 2972"/>
              <a:gd name="T49" fmla="*/ 2098 h 2594"/>
              <a:gd name="T50" fmla="*/ 1260 w 2972"/>
              <a:gd name="T51" fmla="*/ 1855 h 2594"/>
              <a:gd name="T52" fmla="*/ 1359 w 2972"/>
              <a:gd name="T53" fmla="*/ 1873 h 2594"/>
              <a:gd name="T54" fmla="*/ 1377 w 2972"/>
              <a:gd name="T55" fmla="*/ 1927 h 2594"/>
              <a:gd name="T56" fmla="*/ 1449 w 2972"/>
              <a:gd name="T57" fmla="*/ 1981 h 2594"/>
              <a:gd name="T58" fmla="*/ 1494 w 2972"/>
              <a:gd name="T59" fmla="*/ 2035 h 2594"/>
              <a:gd name="T60" fmla="*/ 1611 w 2972"/>
              <a:gd name="T61" fmla="*/ 2215 h 2594"/>
              <a:gd name="T62" fmla="*/ 1989 w 2972"/>
              <a:gd name="T63" fmla="*/ 2485 h 2594"/>
              <a:gd name="T64" fmla="*/ 2511 w 2972"/>
              <a:gd name="T65" fmla="*/ 2467 h 2594"/>
              <a:gd name="T66" fmla="*/ 2583 w 2972"/>
              <a:gd name="T67" fmla="*/ 2449 h 2594"/>
              <a:gd name="T68" fmla="*/ 2673 w 2972"/>
              <a:gd name="T69" fmla="*/ 2359 h 2594"/>
              <a:gd name="T70" fmla="*/ 2700 w 2972"/>
              <a:gd name="T71" fmla="*/ 2287 h 2594"/>
              <a:gd name="T72" fmla="*/ 2718 w 2972"/>
              <a:gd name="T73" fmla="*/ 2179 h 2594"/>
              <a:gd name="T74" fmla="*/ 2718 w 2972"/>
              <a:gd name="T75" fmla="*/ 1837 h 2594"/>
              <a:gd name="T76" fmla="*/ 2619 w 2972"/>
              <a:gd name="T77" fmla="*/ 1675 h 2594"/>
              <a:gd name="T78" fmla="*/ 2385 w 2972"/>
              <a:gd name="T79" fmla="*/ 1477 h 2594"/>
              <a:gd name="T80" fmla="*/ 2142 w 2972"/>
              <a:gd name="T81" fmla="*/ 1333 h 2594"/>
              <a:gd name="T82" fmla="*/ 2106 w 2972"/>
              <a:gd name="T83" fmla="*/ 1234 h 2594"/>
              <a:gd name="T84" fmla="*/ 2133 w 2972"/>
              <a:gd name="T85" fmla="*/ 892 h 2594"/>
              <a:gd name="T86" fmla="*/ 2187 w 2972"/>
              <a:gd name="T87" fmla="*/ 838 h 2594"/>
              <a:gd name="T88" fmla="*/ 2295 w 2972"/>
              <a:gd name="T89" fmla="*/ 748 h 2594"/>
              <a:gd name="T90" fmla="*/ 2619 w 2972"/>
              <a:gd name="T91" fmla="*/ 568 h 2594"/>
              <a:gd name="T92" fmla="*/ 2799 w 2972"/>
              <a:gd name="T93" fmla="*/ 541 h 2594"/>
              <a:gd name="T94" fmla="*/ 2853 w 2972"/>
              <a:gd name="T95" fmla="*/ 532 h 2594"/>
              <a:gd name="T96" fmla="*/ 2781 w 2972"/>
              <a:gd name="T97" fmla="*/ 253 h 2594"/>
              <a:gd name="T98" fmla="*/ 2547 w 2972"/>
              <a:gd name="T99" fmla="*/ 118 h 2594"/>
              <a:gd name="T100" fmla="*/ 2439 w 2972"/>
              <a:gd name="T101" fmla="*/ 82 h 2594"/>
              <a:gd name="T102" fmla="*/ 1935 w 2972"/>
              <a:gd name="T103" fmla="*/ 1 h 2594"/>
              <a:gd name="T104" fmla="*/ 1746 w 2972"/>
              <a:gd name="T105" fmla="*/ 10 h 2594"/>
              <a:gd name="T106" fmla="*/ 1719 w 2972"/>
              <a:gd name="T107" fmla="*/ 37 h 2594"/>
              <a:gd name="T108" fmla="*/ 1620 w 2972"/>
              <a:gd name="T109" fmla="*/ 64 h 2594"/>
              <a:gd name="T110" fmla="*/ 1593 w 2972"/>
              <a:gd name="T111" fmla="*/ 73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72" h="2594">
                <a:moveTo>
                  <a:pt x="1116" y="82"/>
                </a:moveTo>
                <a:cubicBezTo>
                  <a:pt x="907" y="166"/>
                  <a:pt x="670" y="186"/>
                  <a:pt x="450" y="226"/>
                </a:cubicBezTo>
                <a:cubicBezTo>
                  <a:pt x="343" y="245"/>
                  <a:pt x="249" y="290"/>
                  <a:pt x="144" y="316"/>
                </a:cubicBezTo>
                <a:cubicBezTo>
                  <a:pt x="120" y="334"/>
                  <a:pt x="60" y="369"/>
                  <a:pt x="45" y="406"/>
                </a:cubicBezTo>
                <a:cubicBezTo>
                  <a:pt x="16" y="478"/>
                  <a:pt x="19" y="565"/>
                  <a:pt x="0" y="640"/>
                </a:cubicBezTo>
                <a:cubicBezTo>
                  <a:pt x="3" y="706"/>
                  <a:pt x="4" y="772"/>
                  <a:pt x="9" y="838"/>
                </a:cubicBezTo>
                <a:cubicBezTo>
                  <a:pt x="10" y="853"/>
                  <a:pt x="7" y="872"/>
                  <a:pt x="18" y="883"/>
                </a:cubicBezTo>
                <a:cubicBezTo>
                  <a:pt x="31" y="896"/>
                  <a:pt x="54" y="895"/>
                  <a:pt x="72" y="901"/>
                </a:cubicBezTo>
                <a:cubicBezTo>
                  <a:pt x="183" y="898"/>
                  <a:pt x="294" y="902"/>
                  <a:pt x="405" y="892"/>
                </a:cubicBezTo>
                <a:cubicBezTo>
                  <a:pt x="428" y="890"/>
                  <a:pt x="447" y="873"/>
                  <a:pt x="468" y="865"/>
                </a:cubicBezTo>
                <a:cubicBezTo>
                  <a:pt x="504" y="852"/>
                  <a:pt x="576" y="829"/>
                  <a:pt x="576" y="829"/>
                </a:cubicBezTo>
                <a:cubicBezTo>
                  <a:pt x="607" y="798"/>
                  <a:pt x="636" y="777"/>
                  <a:pt x="675" y="757"/>
                </a:cubicBezTo>
                <a:cubicBezTo>
                  <a:pt x="747" y="765"/>
                  <a:pt x="765" y="757"/>
                  <a:pt x="801" y="811"/>
                </a:cubicBezTo>
                <a:cubicBezTo>
                  <a:pt x="835" y="948"/>
                  <a:pt x="815" y="1110"/>
                  <a:pt x="765" y="1243"/>
                </a:cubicBezTo>
                <a:cubicBezTo>
                  <a:pt x="762" y="1261"/>
                  <a:pt x="767" y="1282"/>
                  <a:pt x="756" y="1297"/>
                </a:cubicBezTo>
                <a:cubicBezTo>
                  <a:pt x="705" y="1368"/>
                  <a:pt x="599" y="1460"/>
                  <a:pt x="540" y="1531"/>
                </a:cubicBezTo>
                <a:cubicBezTo>
                  <a:pt x="488" y="1593"/>
                  <a:pt x="414" y="1693"/>
                  <a:pt x="360" y="1765"/>
                </a:cubicBezTo>
                <a:cubicBezTo>
                  <a:pt x="318" y="1821"/>
                  <a:pt x="294" y="1889"/>
                  <a:pt x="252" y="1945"/>
                </a:cubicBezTo>
                <a:cubicBezTo>
                  <a:pt x="233" y="2059"/>
                  <a:pt x="221" y="2174"/>
                  <a:pt x="198" y="2287"/>
                </a:cubicBezTo>
                <a:cubicBezTo>
                  <a:pt x="201" y="2317"/>
                  <a:pt x="202" y="2347"/>
                  <a:pt x="207" y="2377"/>
                </a:cubicBezTo>
                <a:cubicBezTo>
                  <a:pt x="208" y="2386"/>
                  <a:pt x="208" y="2399"/>
                  <a:pt x="216" y="2404"/>
                </a:cubicBezTo>
                <a:cubicBezTo>
                  <a:pt x="253" y="2425"/>
                  <a:pt x="405" y="2434"/>
                  <a:pt x="450" y="2440"/>
                </a:cubicBezTo>
                <a:cubicBezTo>
                  <a:pt x="570" y="2456"/>
                  <a:pt x="690" y="2479"/>
                  <a:pt x="810" y="2494"/>
                </a:cubicBezTo>
                <a:cubicBezTo>
                  <a:pt x="1155" y="2485"/>
                  <a:pt x="1156" y="2594"/>
                  <a:pt x="1188" y="2404"/>
                </a:cubicBezTo>
                <a:cubicBezTo>
                  <a:pt x="1185" y="2302"/>
                  <a:pt x="1179" y="2200"/>
                  <a:pt x="1179" y="2098"/>
                </a:cubicBezTo>
                <a:cubicBezTo>
                  <a:pt x="1179" y="2016"/>
                  <a:pt x="1159" y="1880"/>
                  <a:pt x="1260" y="1855"/>
                </a:cubicBezTo>
                <a:cubicBezTo>
                  <a:pt x="1262" y="1855"/>
                  <a:pt x="1351" y="1862"/>
                  <a:pt x="1359" y="1873"/>
                </a:cubicBezTo>
                <a:cubicBezTo>
                  <a:pt x="1370" y="1888"/>
                  <a:pt x="1365" y="1912"/>
                  <a:pt x="1377" y="1927"/>
                </a:cubicBezTo>
                <a:cubicBezTo>
                  <a:pt x="1396" y="1950"/>
                  <a:pt x="1427" y="1961"/>
                  <a:pt x="1449" y="1981"/>
                </a:cubicBezTo>
                <a:cubicBezTo>
                  <a:pt x="1466" y="1997"/>
                  <a:pt x="1477" y="2018"/>
                  <a:pt x="1494" y="2035"/>
                </a:cubicBezTo>
                <a:cubicBezTo>
                  <a:pt x="1508" y="2116"/>
                  <a:pt x="1554" y="2158"/>
                  <a:pt x="1611" y="2215"/>
                </a:cubicBezTo>
                <a:cubicBezTo>
                  <a:pt x="1659" y="2359"/>
                  <a:pt x="1856" y="2441"/>
                  <a:pt x="1989" y="2485"/>
                </a:cubicBezTo>
                <a:cubicBezTo>
                  <a:pt x="2163" y="2479"/>
                  <a:pt x="2337" y="2478"/>
                  <a:pt x="2511" y="2467"/>
                </a:cubicBezTo>
                <a:cubicBezTo>
                  <a:pt x="2536" y="2466"/>
                  <a:pt x="2562" y="2463"/>
                  <a:pt x="2583" y="2449"/>
                </a:cubicBezTo>
                <a:cubicBezTo>
                  <a:pt x="2618" y="2425"/>
                  <a:pt x="2673" y="2359"/>
                  <a:pt x="2673" y="2359"/>
                </a:cubicBezTo>
                <a:cubicBezTo>
                  <a:pt x="2682" y="2335"/>
                  <a:pt x="2694" y="2312"/>
                  <a:pt x="2700" y="2287"/>
                </a:cubicBezTo>
                <a:cubicBezTo>
                  <a:pt x="2709" y="2252"/>
                  <a:pt x="2718" y="2179"/>
                  <a:pt x="2718" y="2179"/>
                </a:cubicBezTo>
                <a:cubicBezTo>
                  <a:pt x="2729" y="2009"/>
                  <a:pt x="2733" y="2028"/>
                  <a:pt x="2718" y="1837"/>
                </a:cubicBezTo>
                <a:cubicBezTo>
                  <a:pt x="2712" y="1758"/>
                  <a:pt x="2670" y="1733"/>
                  <a:pt x="2619" y="1675"/>
                </a:cubicBezTo>
                <a:cubicBezTo>
                  <a:pt x="2546" y="1591"/>
                  <a:pt x="2496" y="1514"/>
                  <a:pt x="2385" y="1477"/>
                </a:cubicBezTo>
                <a:cubicBezTo>
                  <a:pt x="2306" y="1420"/>
                  <a:pt x="2235" y="1364"/>
                  <a:pt x="2142" y="1333"/>
                </a:cubicBezTo>
                <a:cubicBezTo>
                  <a:pt x="2103" y="1294"/>
                  <a:pt x="2106" y="1308"/>
                  <a:pt x="2106" y="1234"/>
                </a:cubicBezTo>
                <a:cubicBezTo>
                  <a:pt x="2106" y="1120"/>
                  <a:pt x="2076" y="991"/>
                  <a:pt x="2133" y="892"/>
                </a:cubicBezTo>
                <a:cubicBezTo>
                  <a:pt x="2146" y="870"/>
                  <a:pt x="2170" y="857"/>
                  <a:pt x="2187" y="838"/>
                </a:cubicBezTo>
                <a:cubicBezTo>
                  <a:pt x="2265" y="746"/>
                  <a:pt x="2204" y="778"/>
                  <a:pt x="2295" y="748"/>
                </a:cubicBezTo>
                <a:cubicBezTo>
                  <a:pt x="2389" y="654"/>
                  <a:pt x="2485" y="590"/>
                  <a:pt x="2619" y="568"/>
                </a:cubicBezTo>
                <a:cubicBezTo>
                  <a:pt x="2643" y="564"/>
                  <a:pt x="2793" y="542"/>
                  <a:pt x="2799" y="541"/>
                </a:cubicBezTo>
                <a:cubicBezTo>
                  <a:pt x="2817" y="538"/>
                  <a:pt x="2853" y="532"/>
                  <a:pt x="2853" y="532"/>
                </a:cubicBezTo>
                <a:cubicBezTo>
                  <a:pt x="2972" y="452"/>
                  <a:pt x="2869" y="304"/>
                  <a:pt x="2781" y="253"/>
                </a:cubicBezTo>
                <a:cubicBezTo>
                  <a:pt x="2458" y="65"/>
                  <a:pt x="2845" y="341"/>
                  <a:pt x="2547" y="118"/>
                </a:cubicBezTo>
                <a:cubicBezTo>
                  <a:pt x="2513" y="93"/>
                  <a:pt x="2476" y="94"/>
                  <a:pt x="2439" y="82"/>
                </a:cubicBezTo>
                <a:cubicBezTo>
                  <a:pt x="2276" y="28"/>
                  <a:pt x="2106" y="13"/>
                  <a:pt x="1935" y="1"/>
                </a:cubicBezTo>
                <a:cubicBezTo>
                  <a:pt x="1872" y="4"/>
                  <a:pt x="1808" y="0"/>
                  <a:pt x="1746" y="10"/>
                </a:cubicBezTo>
                <a:cubicBezTo>
                  <a:pt x="1733" y="12"/>
                  <a:pt x="1730" y="30"/>
                  <a:pt x="1719" y="37"/>
                </a:cubicBezTo>
                <a:cubicBezTo>
                  <a:pt x="1691" y="56"/>
                  <a:pt x="1653" y="55"/>
                  <a:pt x="1620" y="64"/>
                </a:cubicBezTo>
                <a:cubicBezTo>
                  <a:pt x="1611" y="66"/>
                  <a:pt x="1593" y="73"/>
                  <a:pt x="1593" y="73"/>
                </a:cubicBezTo>
              </a:path>
            </a:pathLst>
          </a:custGeom>
          <a:gradFill>
            <a:gsLst>
              <a:gs pos="1900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gradFill>
          <a:ln w="9525">
            <a:solidFill>
              <a:schemeClr val="tx1"/>
            </a:solidFill>
            <a:round/>
            <a:headEnd/>
            <a:tailEnd/>
          </a:ln>
          <a:effectLst/>
        </p:spPr>
        <p:txBody>
          <a:bodyPr/>
          <a:lstStyle/>
          <a:p>
            <a:pPr eaLnBrk="1" hangingPunct="1">
              <a:defRPr/>
            </a:pPr>
            <a:endParaRPr lang="da-DK"/>
          </a:p>
        </p:txBody>
      </p:sp>
      <p:sp>
        <p:nvSpPr>
          <p:cNvPr id="46089" name="Tekstfelt 5"/>
          <p:cNvSpPr txBox="1">
            <a:spLocks noChangeArrowheads="1"/>
          </p:cNvSpPr>
          <p:nvPr/>
        </p:nvSpPr>
        <p:spPr bwMode="auto">
          <a:xfrm>
            <a:off x="7085013" y="1760537"/>
            <a:ext cx="2551742"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3000" b="1" dirty="0">
                <a:solidFill>
                  <a:srgbClr val="FFFFFF"/>
                </a:solidFill>
              </a:rPr>
              <a:t>4. Former:</a:t>
            </a:r>
          </a:p>
          <a:p>
            <a:pPr>
              <a:spcBef>
                <a:spcPct val="0"/>
              </a:spcBef>
              <a:buFontTx/>
              <a:buNone/>
            </a:pPr>
            <a:r>
              <a:rPr lang="da-DK" altLang="da-DK" sz="3000" dirty="0">
                <a:solidFill>
                  <a:srgbClr val="FFFFFF"/>
                </a:solidFill>
              </a:rPr>
              <a:t>Hofmanden</a:t>
            </a:r>
          </a:p>
          <a:p>
            <a:pPr>
              <a:spcBef>
                <a:spcPct val="0"/>
              </a:spcBef>
              <a:buNone/>
            </a:pPr>
            <a:r>
              <a:rPr lang="da-DK" altLang="da-DK" sz="3000" dirty="0">
                <a:solidFill>
                  <a:srgbClr val="FFFFFF"/>
                </a:solidFill>
              </a:rPr>
              <a:t>Klostre</a:t>
            </a:r>
          </a:p>
          <a:p>
            <a:pPr>
              <a:spcBef>
                <a:spcPct val="0"/>
              </a:spcBef>
              <a:buFontTx/>
              <a:buNone/>
            </a:pPr>
            <a:r>
              <a:rPr lang="da-DK" altLang="da-DK" sz="3000" dirty="0">
                <a:solidFill>
                  <a:srgbClr val="FFFFFF"/>
                </a:solidFill>
              </a:rPr>
              <a:t>Taizé </a:t>
            </a:r>
          </a:p>
          <a:p>
            <a:pPr>
              <a:spcBef>
                <a:spcPct val="0"/>
              </a:spcBef>
              <a:buFontTx/>
              <a:buNone/>
            </a:pPr>
            <a:r>
              <a:rPr lang="da-DK" altLang="da-DK" sz="3000" dirty="0">
                <a:solidFill>
                  <a:srgbClr val="FFFFFF"/>
                </a:solidFill>
              </a:rPr>
              <a:t>Retræte-deltagere</a:t>
            </a:r>
          </a:p>
          <a:p>
            <a:pPr>
              <a:spcBef>
                <a:spcPct val="0"/>
              </a:spcBef>
              <a:buFontTx/>
              <a:buNone/>
            </a:pPr>
            <a:r>
              <a:rPr lang="da-DK" altLang="da-DK" sz="3000" dirty="0">
                <a:solidFill>
                  <a:srgbClr val="FFFFFF"/>
                </a:solidFill>
              </a:rPr>
              <a:t>Pilgrimme</a:t>
            </a:r>
          </a:p>
          <a:p>
            <a:pPr>
              <a:spcBef>
                <a:spcPct val="0"/>
              </a:spcBef>
              <a:buFontTx/>
              <a:buNone/>
            </a:pPr>
            <a:r>
              <a:rPr lang="da-DK" altLang="da-DK" sz="3000" dirty="0">
                <a:solidFill>
                  <a:srgbClr val="FFFFFF"/>
                </a:solidFill>
              </a:rPr>
              <a:t>Gospelkor</a:t>
            </a:r>
          </a:p>
          <a:p>
            <a:pPr>
              <a:spcBef>
                <a:spcPct val="0"/>
              </a:spcBef>
              <a:buFontTx/>
              <a:buNone/>
            </a:pPr>
            <a:r>
              <a:rPr lang="da-DK" altLang="da-DK" sz="3000" dirty="0">
                <a:solidFill>
                  <a:srgbClr val="FFFFFF"/>
                </a:solidFill>
              </a:rPr>
              <a:t>(BAM</a:t>
            </a:r>
          </a:p>
          <a:p>
            <a:pPr>
              <a:spcBef>
                <a:spcPct val="0"/>
              </a:spcBef>
              <a:buFontTx/>
              <a:buNone/>
            </a:pPr>
            <a:r>
              <a:rPr lang="da-DK" altLang="da-DK" sz="3000" dirty="0">
                <a:solidFill>
                  <a:srgbClr val="FFFFFF"/>
                </a:solidFill>
              </a:rPr>
              <a:t>Kvindenet.</a:t>
            </a:r>
          </a:p>
          <a:p>
            <a:pPr>
              <a:spcBef>
                <a:spcPct val="0"/>
              </a:spcBef>
              <a:buFontTx/>
              <a:buNone/>
            </a:pPr>
            <a:r>
              <a:rPr lang="da-DK" altLang="da-DK" sz="3000" dirty="0">
                <a:solidFill>
                  <a:srgbClr val="FFFFFF"/>
                </a:solidFill>
              </a:rPr>
              <a:t>Spejdere)</a:t>
            </a:r>
          </a:p>
        </p:txBody>
      </p:sp>
      <p:cxnSp>
        <p:nvCxnSpPr>
          <p:cNvPr id="9" name="Lige pilforbindelse 8"/>
          <p:cNvCxnSpPr/>
          <p:nvPr/>
        </p:nvCxnSpPr>
        <p:spPr>
          <a:xfrm>
            <a:off x="2024063" y="3746500"/>
            <a:ext cx="896937" cy="0"/>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2" name="Freeform 6"/>
          <p:cNvSpPr>
            <a:spLocks/>
          </p:cNvSpPr>
          <p:nvPr/>
        </p:nvSpPr>
        <p:spPr bwMode="auto">
          <a:xfrm>
            <a:off x="6015038" y="4002088"/>
            <a:ext cx="971550" cy="1201737"/>
          </a:xfrm>
          <a:custGeom>
            <a:avLst/>
            <a:gdLst>
              <a:gd name="T0" fmla="*/ 1116 w 2972"/>
              <a:gd name="T1" fmla="*/ 82 h 2594"/>
              <a:gd name="T2" fmla="*/ 450 w 2972"/>
              <a:gd name="T3" fmla="*/ 226 h 2594"/>
              <a:gd name="T4" fmla="*/ 144 w 2972"/>
              <a:gd name="T5" fmla="*/ 316 h 2594"/>
              <a:gd name="T6" fmla="*/ 45 w 2972"/>
              <a:gd name="T7" fmla="*/ 406 h 2594"/>
              <a:gd name="T8" fmla="*/ 0 w 2972"/>
              <a:gd name="T9" fmla="*/ 640 h 2594"/>
              <a:gd name="T10" fmla="*/ 9 w 2972"/>
              <a:gd name="T11" fmla="*/ 838 h 2594"/>
              <a:gd name="T12" fmla="*/ 18 w 2972"/>
              <a:gd name="T13" fmla="*/ 883 h 2594"/>
              <a:gd name="T14" fmla="*/ 72 w 2972"/>
              <a:gd name="T15" fmla="*/ 901 h 2594"/>
              <a:gd name="T16" fmla="*/ 405 w 2972"/>
              <a:gd name="T17" fmla="*/ 892 h 2594"/>
              <a:gd name="T18" fmla="*/ 468 w 2972"/>
              <a:gd name="T19" fmla="*/ 865 h 2594"/>
              <a:gd name="T20" fmla="*/ 576 w 2972"/>
              <a:gd name="T21" fmla="*/ 829 h 2594"/>
              <a:gd name="T22" fmla="*/ 675 w 2972"/>
              <a:gd name="T23" fmla="*/ 757 h 2594"/>
              <a:gd name="T24" fmla="*/ 801 w 2972"/>
              <a:gd name="T25" fmla="*/ 811 h 2594"/>
              <a:gd name="T26" fmla="*/ 765 w 2972"/>
              <a:gd name="T27" fmla="*/ 1243 h 2594"/>
              <a:gd name="T28" fmla="*/ 756 w 2972"/>
              <a:gd name="T29" fmla="*/ 1297 h 2594"/>
              <a:gd name="T30" fmla="*/ 540 w 2972"/>
              <a:gd name="T31" fmla="*/ 1531 h 2594"/>
              <a:gd name="T32" fmla="*/ 360 w 2972"/>
              <a:gd name="T33" fmla="*/ 1765 h 2594"/>
              <a:gd name="T34" fmla="*/ 252 w 2972"/>
              <a:gd name="T35" fmla="*/ 1945 h 2594"/>
              <a:gd name="T36" fmla="*/ 198 w 2972"/>
              <a:gd name="T37" fmla="*/ 2287 h 2594"/>
              <a:gd name="T38" fmla="*/ 207 w 2972"/>
              <a:gd name="T39" fmla="*/ 2377 h 2594"/>
              <a:gd name="T40" fmla="*/ 216 w 2972"/>
              <a:gd name="T41" fmla="*/ 2404 h 2594"/>
              <a:gd name="T42" fmla="*/ 450 w 2972"/>
              <a:gd name="T43" fmla="*/ 2440 h 2594"/>
              <a:gd name="T44" fmla="*/ 810 w 2972"/>
              <a:gd name="T45" fmla="*/ 2494 h 2594"/>
              <a:gd name="T46" fmla="*/ 1188 w 2972"/>
              <a:gd name="T47" fmla="*/ 2404 h 2594"/>
              <a:gd name="T48" fmla="*/ 1179 w 2972"/>
              <a:gd name="T49" fmla="*/ 2098 h 2594"/>
              <a:gd name="T50" fmla="*/ 1260 w 2972"/>
              <a:gd name="T51" fmla="*/ 1855 h 2594"/>
              <a:gd name="T52" fmla="*/ 1359 w 2972"/>
              <a:gd name="T53" fmla="*/ 1873 h 2594"/>
              <a:gd name="T54" fmla="*/ 1377 w 2972"/>
              <a:gd name="T55" fmla="*/ 1927 h 2594"/>
              <a:gd name="T56" fmla="*/ 1449 w 2972"/>
              <a:gd name="T57" fmla="*/ 1981 h 2594"/>
              <a:gd name="T58" fmla="*/ 1494 w 2972"/>
              <a:gd name="T59" fmla="*/ 2035 h 2594"/>
              <a:gd name="T60" fmla="*/ 1611 w 2972"/>
              <a:gd name="T61" fmla="*/ 2215 h 2594"/>
              <a:gd name="T62" fmla="*/ 1989 w 2972"/>
              <a:gd name="T63" fmla="*/ 2485 h 2594"/>
              <a:gd name="T64" fmla="*/ 2511 w 2972"/>
              <a:gd name="T65" fmla="*/ 2467 h 2594"/>
              <a:gd name="T66" fmla="*/ 2583 w 2972"/>
              <a:gd name="T67" fmla="*/ 2449 h 2594"/>
              <a:gd name="T68" fmla="*/ 2673 w 2972"/>
              <a:gd name="T69" fmla="*/ 2359 h 2594"/>
              <a:gd name="T70" fmla="*/ 2700 w 2972"/>
              <a:gd name="T71" fmla="*/ 2287 h 2594"/>
              <a:gd name="T72" fmla="*/ 2718 w 2972"/>
              <a:gd name="T73" fmla="*/ 2179 h 2594"/>
              <a:gd name="T74" fmla="*/ 2718 w 2972"/>
              <a:gd name="T75" fmla="*/ 1837 h 2594"/>
              <a:gd name="T76" fmla="*/ 2619 w 2972"/>
              <a:gd name="T77" fmla="*/ 1675 h 2594"/>
              <a:gd name="T78" fmla="*/ 2385 w 2972"/>
              <a:gd name="T79" fmla="*/ 1477 h 2594"/>
              <a:gd name="T80" fmla="*/ 2142 w 2972"/>
              <a:gd name="T81" fmla="*/ 1333 h 2594"/>
              <a:gd name="T82" fmla="*/ 2106 w 2972"/>
              <a:gd name="T83" fmla="*/ 1234 h 2594"/>
              <a:gd name="T84" fmla="*/ 2133 w 2972"/>
              <a:gd name="T85" fmla="*/ 892 h 2594"/>
              <a:gd name="T86" fmla="*/ 2187 w 2972"/>
              <a:gd name="T87" fmla="*/ 838 h 2594"/>
              <a:gd name="T88" fmla="*/ 2295 w 2972"/>
              <a:gd name="T89" fmla="*/ 748 h 2594"/>
              <a:gd name="T90" fmla="*/ 2619 w 2972"/>
              <a:gd name="T91" fmla="*/ 568 h 2594"/>
              <a:gd name="T92" fmla="*/ 2799 w 2972"/>
              <a:gd name="T93" fmla="*/ 541 h 2594"/>
              <a:gd name="T94" fmla="*/ 2853 w 2972"/>
              <a:gd name="T95" fmla="*/ 532 h 2594"/>
              <a:gd name="T96" fmla="*/ 2781 w 2972"/>
              <a:gd name="T97" fmla="*/ 253 h 2594"/>
              <a:gd name="T98" fmla="*/ 2547 w 2972"/>
              <a:gd name="T99" fmla="*/ 118 h 2594"/>
              <a:gd name="T100" fmla="*/ 2439 w 2972"/>
              <a:gd name="T101" fmla="*/ 82 h 2594"/>
              <a:gd name="T102" fmla="*/ 1935 w 2972"/>
              <a:gd name="T103" fmla="*/ 1 h 2594"/>
              <a:gd name="T104" fmla="*/ 1746 w 2972"/>
              <a:gd name="T105" fmla="*/ 10 h 2594"/>
              <a:gd name="T106" fmla="*/ 1719 w 2972"/>
              <a:gd name="T107" fmla="*/ 37 h 2594"/>
              <a:gd name="T108" fmla="*/ 1620 w 2972"/>
              <a:gd name="T109" fmla="*/ 64 h 2594"/>
              <a:gd name="T110" fmla="*/ 1593 w 2972"/>
              <a:gd name="T111" fmla="*/ 73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72" h="2594">
                <a:moveTo>
                  <a:pt x="1116" y="82"/>
                </a:moveTo>
                <a:cubicBezTo>
                  <a:pt x="907" y="166"/>
                  <a:pt x="670" y="186"/>
                  <a:pt x="450" y="226"/>
                </a:cubicBezTo>
                <a:cubicBezTo>
                  <a:pt x="343" y="245"/>
                  <a:pt x="249" y="290"/>
                  <a:pt x="144" y="316"/>
                </a:cubicBezTo>
                <a:cubicBezTo>
                  <a:pt x="120" y="334"/>
                  <a:pt x="60" y="369"/>
                  <a:pt x="45" y="406"/>
                </a:cubicBezTo>
                <a:cubicBezTo>
                  <a:pt x="16" y="478"/>
                  <a:pt x="19" y="565"/>
                  <a:pt x="0" y="640"/>
                </a:cubicBezTo>
                <a:cubicBezTo>
                  <a:pt x="3" y="706"/>
                  <a:pt x="4" y="772"/>
                  <a:pt x="9" y="838"/>
                </a:cubicBezTo>
                <a:cubicBezTo>
                  <a:pt x="10" y="853"/>
                  <a:pt x="7" y="872"/>
                  <a:pt x="18" y="883"/>
                </a:cubicBezTo>
                <a:cubicBezTo>
                  <a:pt x="31" y="896"/>
                  <a:pt x="54" y="895"/>
                  <a:pt x="72" y="901"/>
                </a:cubicBezTo>
                <a:cubicBezTo>
                  <a:pt x="183" y="898"/>
                  <a:pt x="294" y="902"/>
                  <a:pt x="405" y="892"/>
                </a:cubicBezTo>
                <a:cubicBezTo>
                  <a:pt x="428" y="890"/>
                  <a:pt x="447" y="873"/>
                  <a:pt x="468" y="865"/>
                </a:cubicBezTo>
                <a:cubicBezTo>
                  <a:pt x="504" y="852"/>
                  <a:pt x="576" y="829"/>
                  <a:pt x="576" y="829"/>
                </a:cubicBezTo>
                <a:cubicBezTo>
                  <a:pt x="607" y="798"/>
                  <a:pt x="636" y="777"/>
                  <a:pt x="675" y="757"/>
                </a:cubicBezTo>
                <a:cubicBezTo>
                  <a:pt x="747" y="765"/>
                  <a:pt x="765" y="757"/>
                  <a:pt x="801" y="811"/>
                </a:cubicBezTo>
                <a:cubicBezTo>
                  <a:pt x="835" y="948"/>
                  <a:pt x="815" y="1110"/>
                  <a:pt x="765" y="1243"/>
                </a:cubicBezTo>
                <a:cubicBezTo>
                  <a:pt x="762" y="1261"/>
                  <a:pt x="767" y="1282"/>
                  <a:pt x="756" y="1297"/>
                </a:cubicBezTo>
                <a:cubicBezTo>
                  <a:pt x="705" y="1368"/>
                  <a:pt x="599" y="1460"/>
                  <a:pt x="540" y="1531"/>
                </a:cubicBezTo>
                <a:cubicBezTo>
                  <a:pt x="488" y="1593"/>
                  <a:pt x="414" y="1693"/>
                  <a:pt x="360" y="1765"/>
                </a:cubicBezTo>
                <a:cubicBezTo>
                  <a:pt x="318" y="1821"/>
                  <a:pt x="294" y="1889"/>
                  <a:pt x="252" y="1945"/>
                </a:cubicBezTo>
                <a:cubicBezTo>
                  <a:pt x="233" y="2059"/>
                  <a:pt x="221" y="2174"/>
                  <a:pt x="198" y="2287"/>
                </a:cubicBezTo>
                <a:cubicBezTo>
                  <a:pt x="201" y="2317"/>
                  <a:pt x="202" y="2347"/>
                  <a:pt x="207" y="2377"/>
                </a:cubicBezTo>
                <a:cubicBezTo>
                  <a:pt x="208" y="2386"/>
                  <a:pt x="208" y="2399"/>
                  <a:pt x="216" y="2404"/>
                </a:cubicBezTo>
                <a:cubicBezTo>
                  <a:pt x="253" y="2425"/>
                  <a:pt x="405" y="2434"/>
                  <a:pt x="450" y="2440"/>
                </a:cubicBezTo>
                <a:cubicBezTo>
                  <a:pt x="570" y="2456"/>
                  <a:pt x="690" y="2479"/>
                  <a:pt x="810" y="2494"/>
                </a:cubicBezTo>
                <a:cubicBezTo>
                  <a:pt x="1155" y="2485"/>
                  <a:pt x="1156" y="2594"/>
                  <a:pt x="1188" y="2404"/>
                </a:cubicBezTo>
                <a:cubicBezTo>
                  <a:pt x="1185" y="2302"/>
                  <a:pt x="1179" y="2200"/>
                  <a:pt x="1179" y="2098"/>
                </a:cubicBezTo>
                <a:cubicBezTo>
                  <a:pt x="1179" y="2016"/>
                  <a:pt x="1159" y="1880"/>
                  <a:pt x="1260" y="1855"/>
                </a:cubicBezTo>
                <a:cubicBezTo>
                  <a:pt x="1262" y="1855"/>
                  <a:pt x="1351" y="1862"/>
                  <a:pt x="1359" y="1873"/>
                </a:cubicBezTo>
                <a:cubicBezTo>
                  <a:pt x="1370" y="1888"/>
                  <a:pt x="1365" y="1912"/>
                  <a:pt x="1377" y="1927"/>
                </a:cubicBezTo>
                <a:cubicBezTo>
                  <a:pt x="1396" y="1950"/>
                  <a:pt x="1427" y="1961"/>
                  <a:pt x="1449" y="1981"/>
                </a:cubicBezTo>
                <a:cubicBezTo>
                  <a:pt x="1466" y="1997"/>
                  <a:pt x="1477" y="2018"/>
                  <a:pt x="1494" y="2035"/>
                </a:cubicBezTo>
                <a:cubicBezTo>
                  <a:pt x="1508" y="2116"/>
                  <a:pt x="1554" y="2158"/>
                  <a:pt x="1611" y="2215"/>
                </a:cubicBezTo>
                <a:cubicBezTo>
                  <a:pt x="1659" y="2359"/>
                  <a:pt x="1856" y="2441"/>
                  <a:pt x="1989" y="2485"/>
                </a:cubicBezTo>
                <a:cubicBezTo>
                  <a:pt x="2163" y="2479"/>
                  <a:pt x="2337" y="2478"/>
                  <a:pt x="2511" y="2467"/>
                </a:cubicBezTo>
                <a:cubicBezTo>
                  <a:pt x="2536" y="2466"/>
                  <a:pt x="2562" y="2463"/>
                  <a:pt x="2583" y="2449"/>
                </a:cubicBezTo>
                <a:cubicBezTo>
                  <a:pt x="2618" y="2425"/>
                  <a:pt x="2673" y="2359"/>
                  <a:pt x="2673" y="2359"/>
                </a:cubicBezTo>
                <a:cubicBezTo>
                  <a:pt x="2682" y="2335"/>
                  <a:pt x="2694" y="2312"/>
                  <a:pt x="2700" y="2287"/>
                </a:cubicBezTo>
                <a:cubicBezTo>
                  <a:pt x="2709" y="2252"/>
                  <a:pt x="2718" y="2179"/>
                  <a:pt x="2718" y="2179"/>
                </a:cubicBezTo>
                <a:cubicBezTo>
                  <a:pt x="2729" y="2009"/>
                  <a:pt x="2733" y="2028"/>
                  <a:pt x="2718" y="1837"/>
                </a:cubicBezTo>
                <a:cubicBezTo>
                  <a:pt x="2712" y="1758"/>
                  <a:pt x="2670" y="1733"/>
                  <a:pt x="2619" y="1675"/>
                </a:cubicBezTo>
                <a:cubicBezTo>
                  <a:pt x="2546" y="1591"/>
                  <a:pt x="2496" y="1514"/>
                  <a:pt x="2385" y="1477"/>
                </a:cubicBezTo>
                <a:cubicBezTo>
                  <a:pt x="2306" y="1420"/>
                  <a:pt x="2235" y="1364"/>
                  <a:pt x="2142" y="1333"/>
                </a:cubicBezTo>
                <a:cubicBezTo>
                  <a:pt x="2103" y="1294"/>
                  <a:pt x="2106" y="1308"/>
                  <a:pt x="2106" y="1234"/>
                </a:cubicBezTo>
                <a:cubicBezTo>
                  <a:pt x="2106" y="1120"/>
                  <a:pt x="2076" y="991"/>
                  <a:pt x="2133" y="892"/>
                </a:cubicBezTo>
                <a:cubicBezTo>
                  <a:pt x="2146" y="870"/>
                  <a:pt x="2170" y="857"/>
                  <a:pt x="2187" y="838"/>
                </a:cubicBezTo>
                <a:cubicBezTo>
                  <a:pt x="2265" y="746"/>
                  <a:pt x="2204" y="778"/>
                  <a:pt x="2295" y="748"/>
                </a:cubicBezTo>
                <a:cubicBezTo>
                  <a:pt x="2389" y="654"/>
                  <a:pt x="2485" y="590"/>
                  <a:pt x="2619" y="568"/>
                </a:cubicBezTo>
                <a:cubicBezTo>
                  <a:pt x="2643" y="564"/>
                  <a:pt x="2793" y="542"/>
                  <a:pt x="2799" y="541"/>
                </a:cubicBezTo>
                <a:cubicBezTo>
                  <a:pt x="2817" y="538"/>
                  <a:pt x="2853" y="532"/>
                  <a:pt x="2853" y="532"/>
                </a:cubicBezTo>
                <a:cubicBezTo>
                  <a:pt x="2972" y="452"/>
                  <a:pt x="2869" y="304"/>
                  <a:pt x="2781" y="253"/>
                </a:cubicBezTo>
                <a:cubicBezTo>
                  <a:pt x="2458" y="65"/>
                  <a:pt x="2845" y="341"/>
                  <a:pt x="2547" y="118"/>
                </a:cubicBezTo>
                <a:cubicBezTo>
                  <a:pt x="2513" y="93"/>
                  <a:pt x="2476" y="94"/>
                  <a:pt x="2439" y="82"/>
                </a:cubicBezTo>
                <a:cubicBezTo>
                  <a:pt x="2276" y="28"/>
                  <a:pt x="2106" y="13"/>
                  <a:pt x="1935" y="1"/>
                </a:cubicBezTo>
                <a:cubicBezTo>
                  <a:pt x="1872" y="4"/>
                  <a:pt x="1808" y="0"/>
                  <a:pt x="1746" y="10"/>
                </a:cubicBezTo>
                <a:cubicBezTo>
                  <a:pt x="1733" y="12"/>
                  <a:pt x="1730" y="30"/>
                  <a:pt x="1719" y="37"/>
                </a:cubicBezTo>
                <a:cubicBezTo>
                  <a:pt x="1691" y="56"/>
                  <a:pt x="1653" y="55"/>
                  <a:pt x="1620" y="64"/>
                </a:cubicBezTo>
                <a:cubicBezTo>
                  <a:pt x="1611" y="66"/>
                  <a:pt x="1593" y="73"/>
                  <a:pt x="1593" y="73"/>
                </a:cubicBezTo>
              </a:path>
            </a:pathLst>
          </a:custGeom>
          <a:gradFill>
            <a:gsLst>
              <a:gs pos="1900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gradFill>
          <a:ln w="9525">
            <a:solidFill>
              <a:schemeClr val="tx1"/>
            </a:solidFill>
            <a:round/>
            <a:headEnd/>
            <a:tailEnd/>
          </a:ln>
          <a:effectLst/>
        </p:spPr>
        <p:txBody>
          <a:bodyPr/>
          <a:lstStyle/>
          <a:p>
            <a:pPr eaLnBrk="1" hangingPunct="1">
              <a:defRPr/>
            </a:pPr>
            <a:endParaRPr lang="da-DK"/>
          </a:p>
        </p:txBody>
      </p:sp>
      <p:sp>
        <p:nvSpPr>
          <p:cNvPr id="13" name="Freeform 6"/>
          <p:cNvSpPr>
            <a:spLocks/>
          </p:cNvSpPr>
          <p:nvPr/>
        </p:nvSpPr>
        <p:spPr bwMode="auto">
          <a:xfrm>
            <a:off x="5811838" y="2165350"/>
            <a:ext cx="862012" cy="663575"/>
          </a:xfrm>
          <a:custGeom>
            <a:avLst/>
            <a:gdLst>
              <a:gd name="T0" fmla="*/ 1116 w 2972"/>
              <a:gd name="T1" fmla="*/ 82 h 2594"/>
              <a:gd name="T2" fmla="*/ 450 w 2972"/>
              <a:gd name="T3" fmla="*/ 226 h 2594"/>
              <a:gd name="T4" fmla="*/ 144 w 2972"/>
              <a:gd name="T5" fmla="*/ 316 h 2594"/>
              <a:gd name="T6" fmla="*/ 45 w 2972"/>
              <a:gd name="T7" fmla="*/ 406 h 2594"/>
              <a:gd name="T8" fmla="*/ 0 w 2972"/>
              <a:gd name="T9" fmla="*/ 640 h 2594"/>
              <a:gd name="T10" fmla="*/ 9 w 2972"/>
              <a:gd name="T11" fmla="*/ 838 h 2594"/>
              <a:gd name="T12" fmla="*/ 18 w 2972"/>
              <a:gd name="T13" fmla="*/ 883 h 2594"/>
              <a:gd name="T14" fmla="*/ 72 w 2972"/>
              <a:gd name="T15" fmla="*/ 901 h 2594"/>
              <a:gd name="T16" fmla="*/ 405 w 2972"/>
              <a:gd name="T17" fmla="*/ 892 h 2594"/>
              <a:gd name="T18" fmla="*/ 468 w 2972"/>
              <a:gd name="T19" fmla="*/ 865 h 2594"/>
              <a:gd name="T20" fmla="*/ 576 w 2972"/>
              <a:gd name="T21" fmla="*/ 829 h 2594"/>
              <a:gd name="T22" fmla="*/ 675 w 2972"/>
              <a:gd name="T23" fmla="*/ 757 h 2594"/>
              <a:gd name="T24" fmla="*/ 801 w 2972"/>
              <a:gd name="T25" fmla="*/ 811 h 2594"/>
              <a:gd name="T26" fmla="*/ 765 w 2972"/>
              <a:gd name="T27" fmla="*/ 1243 h 2594"/>
              <a:gd name="T28" fmla="*/ 756 w 2972"/>
              <a:gd name="T29" fmla="*/ 1297 h 2594"/>
              <a:gd name="T30" fmla="*/ 540 w 2972"/>
              <a:gd name="T31" fmla="*/ 1531 h 2594"/>
              <a:gd name="T32" fmla="*/ 360 w 2972"/>
              <a:gd name="T33" fmla="*/ 1765 h 2594"/>
              <a:gd name="T34" fmla="*/ 252 w 2972"/>
              <a:gd name="T35" fmla="*/ 1945 h 2594"/>
              <a:gd name="T36" fmla="*/ 198 w 2972"/>
              <a:gd name="T37" fmla="*/ 2287 h 2594"/>
              <a:gd name="T38" fmla="*/ 207 w 2972"/>
              <a:gd name="T39" fmla="*/ 2377 h 2594"/>
              <a:gd name="T40" fmla="*/ 216 w 2972"/>
              <a:gd name="T41" fmla="*/ 2404 h 2594"/>
              <a:gd name="T42" fmla="*/ 450 w 2972"/>
              <a:gd name="T43" fmla="*/ 2440 h 2594"/>
              <a:gd name="T44" fmla="*/ 810 w 2972"/>
              <a:gd name="T45" fmla="*/ 2494 h 2594"/>
              <a:gd name="T46" fmla="*/ 1188 w 2972"/>
              <a:gd name="T47" fmla="*/ 2404 h 2594"/>
              <a:gd name="T48" fmla="*/ 1179 w 2972"/>
              <a:gd name="T49" fmla="*/ 2098 h 2594"/>
              <a:gd name="T50" fmla="*/ 1260 w 2972"/>
              <a:gd name="T51" fmla="*/ 1855 h 2594"/>
              <a:gd name="T52" fmla="*/ 1359 w 2972"/>
              <a:gd name="T53" fmla="*/ 1873 h 2594"/>
              <a:gd name="T54" fmla="*/ 1377 w 2972"/>
              <a:gd name="T55" fmla="*/ 1927 h 2594"/>
              <a:gd name="T56" fmla="*/ 1449 w 2972"/>
              <a:gd name="T57" fmla="*/ 1981 h 2594"/>
              <a:gd name="T58" fmla="*/ 1494 w 2972"/>
              <a:gd name="T59" fmla="*/ 2035 h 2594"/>
              <a:gd name="T60" fmla="*/ 1611 w 2972"/>
              <a:gd name="T61" fmla="*/ 2215 h 2594"/>
              <a:gd name="T62" fmla="*/ 1989 w 2972"/>
              <a:gd name="T63" fmla="*/ 2485 h 2594"/>
              <a:gd name="T64" fmla="*/ 2511 w 2972"/>
              <a:gd name="T65" fmla="*/ 2467 h 2594"/>
              <a:gd name="T66" fmla="*/ 2583 w 2972"/>
              <a:gd name="T67" fmla="*/ 2449 h 2594"/>
              <a:gd name="T68" fmla="*/ 2673 w 2972"/>
              <a:gd name="T69" fmla="*/ 2359 h 2594"/>
              <a:gd name="T70" fmla="*/ 2700 w 2972"/>
              <a:gd name="T71" fmla="*/ 2287 h 2594"/>
              <a:gd name="T72" fmla="*/ 2718 w 2972"/>
              <a:gd name="T73" fmla="*/ 2179 h 2594"/>
              <a:gd name="T74" fmla="*/ 2718 w 2972"/>
              <a:gd name="T75" fmla="*/ 1837 h 2594"/>
              <a:gd name="T76" fmla="*/ 2619 w 2972"/>
              <a:gd name="T77" fmla="*/ 1675 h 2594"/>
              <a:gd name="T78" fmla="*/ 2385 w 2972"/>
              <a:gd name="T79" fmla="*/ 1477 h 2594"/>
              <a:gd name="T80" fmla="*/ 2142 w 2972"/>
              <a:gd name="T81" fmla="*/ 1333 h 2594"/>
              <a:gd name="T82" fmla="*/ 2106 w 2972"/>
              <a:gd name="T83" fmla="*/ 1234 h 2594"/>
              <a:gd name="T84" fmla="*/ 2133 w 2972"/>
              <a:gd name="T85" fmla="*/ 892 h 2594"/>
              <a:gd name="T86" fmla="*/ 2187 w 2972"/>
              <a:gd name="T87" fmla="*/ 838 h 2594"/>
              <a:gd name="T88" fmla="*/ 2295 w 2972"/>
              <a:gd name="T89" fmla="*/ 748 h 2594"/>
              <a:gd name="T90" fmla="*/ 2619 w 2972"/>
              <a:gd name="T91" fmla="*/ 568 h 2594"/>
              <a:gd name="T92" fmla="*/ 2799 w 2972"/>
              <a:gd name="T93" fmla="*/ 541 h 2594"/>
              <a:gd name="T94" fmla="*/ 2853 w 2972"/>
              <a:gd name="T95" fmla="*/ 532 h 2594"/>
              <a:gd name="T96" fmla="*/ 2781 w 2972"/>
              <a:gd name="T97" fmla="*/ 253 h 2594"/>
              <a:gd name="T98" fmla="*/ 2547 w 2972"/>
              <a:gd name="T99" fmla="*/ 118 h 2594"/>
              <a:gd name="T100" fmla="*/ 2439 w 2972"/>
              <a:gd name="T101" fmla="*/ 82 h 2594"/>
              <a:gd name="T102" fmla="*/ 1935 w 2972"/>
              <a:gd name="T103" fmla="*/ 1 h 2594"/>
              <a:gd name="T104" fmla="*/ 1746 w 2972"/>
              <a:gd name="T105" fmla="*/ 10 h 2594"/>
              <a:gd name="T106" fmla="*/ 1719 w 2972"/>
              <a:gd name="T107" fmla="*/ 37 h 2594"/>
              <a:gd name="T108" fmla="*/ 1620 w 2972"/>
              <a:gd name="T109" fmla="*/ 64 h 2594"/>
              <a:gd name="T110" fmla="*/ 1593 w 2972"/>
              <a:gd name="T111" fmla="*/ 73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72" h="2594">
                <a:moveTo>
                  <a:pt x="1116" y="82"/>
                </a:moveTo>
                <a:cubicBezTo>
                  <a:pt x="907" y="166"/>
                  <a:pt x="670" y="186"/>
                  <a:pt x="450" y="226"/>
                </a:cubicBezTo>
                <a:cubicBezTo>
                  <a:pt x="343" y="245"/>
                  <a:pt x="249" y="290"/>
                  <a:pt x="144" y="316"/>
                </a:cubicBezTo>
                <a:cubicBezTo>
                  <a:pt x="120" y="334"/>
                  <a:pt x="60" y="369"/>
                  <a:pt x="45" y="406"/>
                </a:cubicBezTo>
                <a:cubicBezTo>
                  <a:pt x="16" y="478"/>
                  <a:pt x="19" y="565"/>
                  <a:pt x="0" y="640"/>
                </a:cubicBezTo>
                <a:cubicBezTo>
                  <a:pt x="3" y="706"/>
                  <a:pt x="4" y="772"/>
                  <a:pt x="9" y="838"/>
                </a:cubicBezTo>
                <a:cubicBezTo>
                  <a:pt x="10" y="853"/>
                  <a:pt x="7" y="872"/>
                  <a:pt x="18" y="883"/>
                </a:cubicBezTo>
                <a:cubicBezTo>
                  <a:pt x="31" y="896"/>
                  <a:pt x="54" y="895"/>
                  <a:pt x="72" y="901"/>
                </a:cubicBezTo>
                <a:cubicBezTo>
                  <a:pt x="183" y="898"/>
                  <a:pt x="294" y="902"/>
                  <a:pt x="405" y="892"/>
                </a:cubicBezTo>
                <a:cubicBezTo>
                  <a:pt x="428" y="890"/>
                  <a:pt x="447" y="873"/>
                  <a:pt x="468" y="865"/>
                </a:cubicBezTo>
                <a:cubicBezTo>
                  <a:pt x="504" y="852"/>
                  <a:pt x="576" y="829"/>
                  <a:pt x="576" y="829"/>
                </a:cubicBezTo>
                <a:cubicBezTo>
                  <a:pt x="607" y="798"/>
                  <a:pt x="636" y="777"/>
                  <a:pt x="675" y="757"/>
                </a:cubicBezTo>
                <a:cubicBezTo>
                  <a:pt x="747" y="765"/>
                  <a:pt x="765" y="757"/>
                  <a:pt x="801" y="811"/>
                </a:cubicBezTo>
                <a:cubicBezTo>
                  <a:pt x="835" y="948"/>
                  <a:pt x="815" y="1110"/>
                  <a:pt x="765" y="1243"/>
                </a:cubicBezTo>
                <a:cubicBezTo>
                  <a:pt x="762" y="1261"/>
                  <a:pt x="767" y="1282"/>
                  <a:pt x="756" y="1297"/>
                </a:cubicBezTo>
                <a:cubicBezTo>
                  <a:pt x="705" y="1368"/>
                  <a:pt x="599" y="1460"/>
                  <a:pt x="540" y="1531"/>
                </a:cubicBezTo>
                <a:cubicBezTo>
                  <a:pt x="488" y="1593"/>
                  <a:pt x="414" y="1693"/>
                  <a:pt x="360" y="1765"/>
                </a:cubicBezTo>
                <a:cubicBezTo>
                  <a:pt x="318" y="1821"/>
                  <a:pt x="294" y="1889"/>
                  <a:pt x="252" y="1945"/>
                </a:cubicBezTo>
                <a:cubicBezTo>
                  <a:pt x="233" y="2059"/>
                  <a:pt x="221" y="2174"/>
                  <a:pt x="198" y="2287"/>
                </a:cubicBezTo>
                <a:cubicBezTo>
                  <a:pt x="201" y="2317"/>
                  <a:pt x="202" y="2347"/>
                  <a:pt x="207" y="2377"/>
                </a:cubicBezTo>
                <a:cubicBezTo>
                  <a:pt x="208" y="2386"/>
                  <a:pt x="208" y="2399"/>
                  <a:pt x="216" y="2404"/>
                </a:cubicBezTo>
                <a:cubicBezTo>
                  <a:pt x="253" y="2425"/>
                  <a:pt x="405" y="2434"/>
                  <a:pt x="450" y="2440"/>
                </a:cubicBezTo>
                <a:cubicBezTo>
                  <a:pt x="570" y="2456"/>
                  <a:pt x="690" y="2479"/>
                  <a:pt x="810" y="2494"/>
                </a:cubicBezTo>
                <a:cubicBezTo>
                  <a:pt x="1155" y="2485"/>
                  <a:pt x="1156" y="2594"/>
                  <a:pt x="1188" y="2404"/>
                </a:cubicBezTo>
                <a:cubicBezTo>
                  <a:pt x="1185" y="2302"/>
                  <a:pt x="1179" y="2200"/>
                  <a:pt x="1179" y="2098"/>
                </a:cubicBezTo>
                <a:cubicBezTo>
                  <a:pt x="1179" y="2016"/>
                  <a:pt x="1159" y="1880"/>
                  <a:pt x="1260" y="1855"/>
                </a:cubicBezTo>
                <a:cubicBezTo>
                  <a:pt x="1262" y="1855"/>
                  <a:pt x="1351" y="1862"/>
                  <a:pt x="1359" y="1873"/>
                </a:cubicBezTo>
                <a:cubicBezTo>
                  <a:pt x="1370" y="1888"/>
                  <a:pt x="1365" y="1912"/>
                  <a:pt x="1377" y="1927"/>
                </a:cubicBezTo>
                <a:cubicBezTo>
                  <a:pt x="1396" y="1950"/>
                  <a:pt x="1427" y="1961"/>
                  <a:pt x="1449" y="1981"/>
                </a:cubicBezTo>
                <a:cubicBezTo>
                  <a:pt x="1466" y="1997"/>
                  <a:pt x="1477" y="2018"/>
                  <a:pt x="1494" y="2035"/>
                </a:cubicBezTo>
                <a:cubicBezTo>
                  <a:pt x="1508" y="2116"/>
                  <a:pt x="1554" y="2158"/>
                  <a:pt x="1611" y="2215"/>
                </a:cubicBezTo>
                <a:cubicBezTo>
                  <a:pt x="1659" y="2359"/>
                  <a:pt x="1856" y="2441"/>
                  <a:pt x="1989" y="2485"/>
                </a:cubicBezTo>
                <a:cubicBezTo>
                  <a:pt x="2163" y="2479"/>
                  <a:pt x="2337" y="2478"/>
                  <a:pt x="2511" y="2467"/>
                </a:cubicBezTo>
                <a:cubicBezTo>
                  <a:pt x="2536" y="2466"/>
                  <a:pt x="2562" y="2463"/>
                  <a:pt x="2583" y="2449"/>
                </a:cubicBezTo>
                <a:cubicBezTo>
                  <a:pt x="2618" y="2425"/>
                  <a:pt x="2673" y="2359"/>
                  <a:pt x="2673" y="2359"/>
                </a:cubicBezTo>
                <a:cubicBezTo>
                  <a:pt x="2682" y="2335"/>
                  <a:pt x="2694" y="2312"/>
                  <a:pt x="2700" y="2287"/>
                </a:cubicBezTo>
                <a:cubicBezTo>
                  <a:pt x="2709" y="2252"/>
                  <a:pt x="2718" y="2179"/>
                  <a:pt x="2718" y="2179"/>
                </a:cubicBezTo>
                <a:cubicBezTo>
                  <a:pt x="2729" y="2009"/>
                  <a:pt x="2733" y="2028"/>
                  <a:pt x="2718" y="1837"/>
                </a:cubicBezTo>
                <a:cubicBezTo>
                  <a:pt x="2712" y="1758"/>
                  <a:pt x="2670" y="1733"/>
                  <a:pt x="2619" y="1675"/>
                </a:cubicBezTo>
                <a:cubicBezTo>
                  <a:pt x="2546" y="1591"/>
                  <a:pt x="2496" y="1514"/>
                  <a:pt x="2385" y="1477"/>
                </a:cubicBezTo>
                <a:cubicBezTo>
                  <a:pt x="2306" y="1420"/>
                  <a:pt x="2235" y="1364"/>
                  <a:pt x="2142" y="1333"/>
                </a:cubicBezTo>
                <a:cubicBezTo>
                  <a:pt x="2103" y="1294"/>
                  <a:pt x="2106" y="1308"/>
                  <a:pt x="2106" y="1234"/>
                </a:cubicBezTo>
                <a:cubicBezTo>
                  <a:pt x="2106" y="1120"/>
                  <a:pt x="2076" y="991"/>
                  <a:pt x="2133" y="892"/>
                </a:cubicBezTo>
                <a:cubicBezTo>
                  <a:pt x="2146" y="870"/>
                  <a:pt x="2170" y="857"/>
                  <a:pt x="2187" y="838"/>
                </a:cubicBezTo>
                <a:cubicBezTo>
                  <a:pt x="2265" y="746"/>
                  <a:pt x="2204" y="778"/>
                  <a:pt x="2295" y="748"/>
                </a:cubicBezTo>
                <a:cubicBezTo>
                  <a:pt x="2389" y="654"/>
                  <a:pt x="2485" y="590"/>
                  <a:pt x="2619" y="568"/>
                </a:cubicBezTo>
                <a:cubicBezTo>
                  <a:pt x="2643" y="564"/>
                  <a:pt x="2793" y="542"/>
                  <a:pt x="2799" y="541"/>
                </a:cubicBezTo>
                <a:cubicBezTo>
                  <a:pt x="2817" y="538"/>
                  <a:pt x="2853" y="532"/>
                  <a:pt x="2853" y="532"/>
                </a:cubicBezTo>
                <a:cubicBezTo>
                  <a:pt x="2972" y="452"/>
                  <a:pt x="2869" y="304"/>
                  <a:pt x="2781" y="253"/>
                </a:cubicBezTo>
                <a:cubicBezTo>
                  <a:pt x="2458" y="65"/>
                  <a:pt x="2845" y="341"/>
                  <a:pt x="2547" y="118"/>
                </a:cubicBezTo>
                <a:cubicBezTo>
                  <a:pt x="2513" y="93"/>
                  <a:pt x="2476" y="94"/>
                  <a:pt x="2439" y="82"/>
                </a:cubicBezTo>
                <a:cubicBezTo>
                  <a:pt x="2276" y="28"/>
                  <a:pt x="2106" y="13"/>
                  <a:pt x="1935" y="1"/>
                </a:cubicBezTo>
                <a:cubicBezTo>
                  <a:pt x="1872" y="4"/>
                  <a:pt x="1808" y="0"/>
                  <a:pt x="1746" y="10"/>
                </a:cubicBezTo>
                <a:cubicBezTo>
                  <a:pt x="1733" y="12"/>
                  <a:pt x="1730" y="30"/>
                  <a:pt x="1719" y="37"/>
                </a:cubicBezTo>
                <a:cubicBezTo>
                  <a:pt x="1691" y="56"/>
                  <a:pt x="1653" y="55"/>
                  <a:pt x="1620" y="64"/>
                </a:cubicBezTo>
                <a:cubicBezTo>
                  <a:pt x="1611" y="66"/>
                  <a:pt x="1593" y="73"/>
                  <a:pt x="1593" y="73"/>
                </a:cubicBezTo>
              </a:path>
            </a:pathLst>
          </a:custGeom>
          <a:gradFill>
            <a:gsLst>
              <a:gs pos="1900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gradFill>
          <a:ln w="9525">
            <a:solidFill>
              <a:schemeClr val="tx1"/>
            </a:solidFill>
            <a:round/>
            <a:headEnd/>
            <a:tailEnd/>
          </a:ln>
          <a:effectLst/>
        </p:spPr>
        <p:txBody>
          <a:bodyPr/>
          <a:lstStyle/>
          <a:p>
            <a:pPr eaLnBrk="1" hangingPunct="1">
              <a:defRPr/>
            </a:pPr>
            <a:endParaRPr lang="da-DK"/>
          </a:p>
        </p:txBody>
      </p:sp>
      <p:sp>
        <p:nvSpPr>
          <p:cNvPr id="46093" name="Tekstfelt 5"/>
          <p:cNvSpPr txBox="1">
            <a:spLocks noChangeArrowheads="1"/>
          </p:cNvSpPr>
          <p:nvPr/>
        </p:nvSpPr>
        <p:spPr bwMode="auto">
          <a:xfrm>
            <a:off x="-1923356" y="1760537"/>
            <a:ext cx="1944687"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3000" dirty="0">
                <a:solidFill>
                  <a:schemeClr val="bg1"/>
                </a:solidFill>
              </a:rPr>
              <a:t>Nye Kristus- fællesskaber, der hører Kristus til og ønsker fællesskab.</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Freeform 6"/>
          <p:cNvSpPr>
            <a:spLocks/>
          </p:cNvSpPr>
          <p:nvPr/>
        </p:nvSpPr>
        <p:spPr bwMode="auto">
          <a:xfrm>
            <a:off x="954051" y="0"/>
            <a:ext cx="7362366" cy="6887654"/>
          </a:xfrm>
          <a:custGeom>
            <a:avLst/>
            <a:gdLst>
              <a:gd name="T0" fmla="*/ 1116 w 2972"/>
              <a:gd name="T1" fmla="*/ 82 h 2594"/>
              <a:gd name="T2" fmla="*/ 450 w 2972"/>
              <a:gd name="T3" fmla="*/ 226 h 2594"/>
              <a:gd name="T4" fmla="*/ 144 w 2972"/>
              <a:gd name="T5" fmla="*/ 316 h 2594"/>
              <a:gd name="T6" fmla="*/ 45 w 2972"/>
              <a:gd name="T7" fmla="*/ 406 h 2594"/>
              <a:gd name="T8" fmla="*/ 0 w 2972"/>
              <a:gd name="T9" fmla="*/ 640 h 2594"/>
              <a:gd name="T10" fmla="*/ 9 w 2972"/>
              <a:gd name="T11" fmla="*/ 838 h 2594"/>
              <a:gd name="T12" fmla="*/ 18 w 2972"/>
              <a:gd name="T13" fmla="*/ 883 h 2594"/>
              <a:gd name="T14" fmla="*/ 72 w 2972"/>
              <a:gd name="T15" fmla="*/ 901 h 2594"/>
              <a:gd name="T16" fmla="*/ 405 w 2972"/>
              <a:gd name="T17" fmla="*/ 892 h 2594"/>
              <a:gd name="T18" fmla="*/ 468 w 2972"/>
              <a:gd name="T19" fmla="*/ 865 h 2594"/>
              <a:gd name="T20" fmla="*/ 576 w 2972"/>
              <a:gd name="T21" fmla="*/ 829 h 2594"/>
              <a:gd name="T22" fmla="*/ 675 w 2972"/>
              <a:gd name="T23" fmla="*/ 757 h 2594"/>
              <a:gd name="T24" fmla="*/ 801 w 2972"/>
              <a:gd name="T25" fmla="*/ 811 h 2594"/>
              <a:gd name="T26" fmla="*/ 765 w 2972"/>
              <a:gd name="T27" fmla="*/ 1243 h 2594"/>
              <a:gd name="T28" fmla="*/ 756 w 2972"/>
              <a:gd name="T29" fmla="*/ 1297 h 2594"/>
              <a:gd name="T30" fmla="*/ 540 w 2972"/>
              <a:gd name="T31" fmla="*/ 1531 h 2594"/>
              <a:gd name="T32" fmla="*/ 360 w 2972"/>
              <a:gd name="T33" fmla="*/ 1765 h 2594"/>
              <a:gd name="T34" fmla="*/ 252 w 2972"/>
              <a:gd name="T35" fmla="*/ 1945 h 2594"/>
              <a:gd name="T36" fmla="*/ 198 w 2972"/>
              <a:gd name="T37" fmla="*/ 2287 h 2594"/>
              <a:gd name="T38" fmla="*/ 207 w 2972"/>
              <a:gd name="T39" fmla="*/ 2377 h 2594"/>
              <a:gd name="T40" fmla="*/ 216 w 2972"/>
              <a:gd name="T41" fmla="*/ 2404 h 2594"/>
              <a:gd name="T42" fmla="*/ 450 w 2972"/>
              <a:gd name="T43" fmla="*/ 2440 h 2594"/>
              <a:gd name="T44" fmla="*/ 810 w 2972"/>
              <a:gd name="T45" fmla="*/ 2494 h 2594"/>
              <a:gd name="T46" fmla="*/ 1188 w 2972"/>
              <a:gd name="T47" fmla="*/ 2404 h 2594"/>
              <a:gd name="T48" fmla="*/ 1179 w 2972"/>
              <a:gd name="T49" fmla="*/ 2098 h 2594"/>
              <a:gd name="T50" fmla="*/ 1260 w 2972"/>
              <a:gd name="T51" fmla="*/ 1855 h 2594"/>
              <a:gd name="T52" fmla="*/ 1359 w 2972"/>
              <a:gd name="T53" fmla="*/ 1873 h 2594"/>
              <a:gd name="T54" fmla="*/ 1377 w 2972"/>
              <a:gd name="T55" fmla="*/ 1927 h 2594"/>
              <a:gd name="T56" fmla="*/ 1449 w 2972"/>
              <a:gd name="T57" fmla="*/ 1981 h 2594"/>
              <a:gd name="T58" fmla="*/ 1494 w 2972"/>
              <a:gd name="T59" fmla="*/ 2035 h 2594"/>
              <a:gd name="T60" fmla="*/ 1611 w 2972"/>
              <a:gd name="T61" fmla="*/ 2215 h 2594"/>
              <a:gd name="T62" fmla="*/ 1989 w 2972"/>
              <a:gd name="T63" fmla="*/ 2485 h 2594"/>
              <a:gd name="T64" fmla="*/ 2511 w 2972"/>
              <a:gd name="T65" fmla="*/ 2467 h 2594"/>
              <a:gd name="T66" fmla="*/ 2583 w 2972"/>
              <a:gd name="T67" fmla="*/ 2449 h 2594"/>
              <a:gd name="T68" fmla="*/ 2673 w 2972"/>
              <a:gd name="T69" fmla="*/ 2359 h 2594"/>
              <a:gd name="T70" fmla="*/ 2700 w 2972"/>
              <a:gd name="T71" fmla="*/ 2287 h 2594"/>
              <a:gd name="T72" fmla="*/ 2718 w 2972"/>
              <a:gd name="T73" fmla="*/ 2179 h 2594"/>
              <a:gd name="T74" fmla="*/ 2718 w 2972"/>
              <a:gd name="T75" fmla="*/ 1837 h 2594"/>
              <a:gd name="T76" fmla="*/ 2619 w 2972"/>
              <a:gd name="T77" fmla="*/ 1675 h 2594"/>
              <a:gd name="T78" fmla="*/ 2385 w 2972"/>
              <a:gd name="T79" fmla="*/ 1477 h 2594"/>
              <a:gd name="T80" fmla="*/ 2142 w 2972"/>
              <a:gd name="T81" fmla="*/ 1333 h 2594"/>
              <a:gd name="T82" fmla="*/ 2106 w 2972"/>
              <a:gd name="T83" fmla="*/ 1234 h 2594"/>
              <a:gd name="T84" fmla="*/ 2133 w 2972"/>
              <a:gd name="T85" fmla="*/ 892 h 2594"/>
              <a:gd name="T86" fmla="*/ 2187 w 2972"/>
              <a:gd name="T87" fmla="*/ 838 h 2594"/>
              <a:gd name="T88" fmla="*/ 2295 w 2972"/>
              <a:gd name="T89" fmla="*/ 748 h 2594"/>
              <a:gd name="T90" fmla="*/ 2619 w 2972"/>
              <a:gd name="T91" fmla="*/ 568 h 2594"/>
              <a:gd name="T92" fmla="*/ 2799 w 2972"/>
              <a:gd name="T93" fmla="*/ 541 h 2594"/>
              <a:gd name="T94" fmla="*/ 2853 w 2972"/>
              <a:gd name="T95" fmla="*/ 532 h 2594"/>
              <a:gd name="T96" fmla="*/ 2781 w 2972"/>
              <a:gd name="T97" fmla="*/ 253 h 2594"/>
              <a:gd name="T98" fmla="*/ 2547 w 2972"/>
              <a:gd name="T99" fmla="*/ 118 h 2594"/>
              <a:gd name="T100" fmla="*/ 2439 w 2972"/>
              <a:gd name="T101" fmla="*/ 82 h 2594"/>
              <a:gd name="T102" fmla="*/ 1935 w 2972"/>
              <a:gd name="T103" fmla="*/ 1 h 2594"/>
              <a:gd name="T104" fmla="*/ 1746 w 2972"/>
              <a:gd name="T105" fmla="*/ 10 h 2594"/>
              <a:gd name="T106" fmla="*/ 1719 w 2972"/>
              <a:gd name="T107" fmla="*/ 37 h 2594"/>
              <a:gd name="T108" fmla="*/ 1620 w 2972"/>
              <a:gd name="T109" fmla="*/ 64 h 2594"/>
              <a:gd name="T110" fmla="*/ 1593 w 2972"/>
              <a:gd name="T111" fmla="*/ 73 h 2594"/>
              <a:gd name="connsiteX0" fmla="*/ 3755 w 9780"/>
              <a:gd name="connsiteY0" fmla="*/ 312 h 9699"/>
              <a:gd name="connsiteX1" fmla="*/ 1514 w 9780"/>
              <a:gd name="connsiteY1" fmla="*/ 867 h 9699"/>
              <a:gd name="connsiteX2" fmla="*/ 485 w 9780"/>
              <a:gd name="connsiteY2" fmla="*/ 1214 h 9699"/>
              <a:gd name="connsiteX3" fmla="*/ 151 w 9780"/>
              <a:gd name="connsiteY3" fmla="*/ 1561 h 9699"/>
              <a:gd name="connsiteX4" fmla="*/ 0 w 9780"/>
              <a:gd name="connsiteY4" fmla="*/ 2463 h 9699"/>
              <a:gd name="connsiteX5" fmla="*/ 30 w 9780"/>
              <a:gd name="connsiteY5" fmla="*/ 3227 h 9699"/>
              <a:gd name="connsiteX6" fmla="*/ 61 w 9780"/>
              <a:gd name="connsiteY6" fmla="*/ 3400 h 9699"/>
              <a:gd name="connsiteX7" fmla="*/ 242 w 9780"/>
              <a:gd name="connsiteY7" fmla="*/ 3469 h 9699"/>
              <a:gd name="connsiteX8" fmla="*/ 1363 w 9780"/>
              <a:gd name="connsiteY8" fmla="*/ 3435 h 9699"/>
              <a:gd name="connsiteX9" fmla="*/ 1575 w 9780"/>
              <a:gd name="connsiteY9" fmla="*/ 3331 h 9699"/>
              <a:gd name="connsiteX10" fmla="*/ 1938 w 9780"/>
              <a:gd name="connsiteY10" fmla="*/ 3192 h 9699"/>
              <a:gd name="connsiteX11" fmla="*/ 2271 w 9780"/>
              <a:gd name="connsiteY11" fmla="*/ 2914 h 9699"/>
              <a:gd name="connsiteX12" fmla="*/ 2695 w 9780"/>
              <a:gd name="connsiteY12" fmla="*/ 3122 h 9699"/>
              <a:gd name="connsiteX13" fmla="*/ 2574 w 9780"/>
              <a:gd name="connsiteY13" fmla="*/ 4788 h 9699"/>
              <a:gd name="connsiteX14" fmla="*/ 2544 w 9780"/>
              <a:gd name="connsiteY14" fmla="*/ 4996 h 9699"/>
              <a:gd name="connsiteX15" fmla="*/ 1817 w 9780"/>
              <a:gd name="connsiteY15" fmla="*/ 5898 h 9699"/>
              <a:gd name="connsiteX16" fmla="*/ 1211 w 9780"/>
              <a:gd name="connsiteY16" fmla="*/ 6800 h 9699"/>
              <a:gd name="connsiteX17" fmla="*/ 848 w 9780"/>
              <a:gd name="connsiteY17" fmla="*/ 7494 h 9699"/>
              <a:gd name="connsiteX18" fmla="*/ 666 w 9780"/>
              <a:gd name="connsiteY18" fmla="*/ 8812 h 9699"/>
              <a:gd name="connsiteX19" fmla="*/ 697 w 9780"/>
              <a:gd name="connsiteY19" fmla="*/ 9159 h 9699"/>
              <a:gd name="connsiteX20" fmla="*/ 727 w 9780"/>
              <a:gd name="connsiteY20" fmla="*/ 9264 h 9699"/>
              <a:gd name="connsiteX21" fmla="*/ 1514 w 9780"/>
              <a:gd name="connsiteY21" fmla="*/ 9402 h 9699"/>
              <a:gd name="connsiteX22" fmla="*/ 2725 w 9780"/>
              <a:gd name="connsiteY22" fmla="*/ 9610 h 9699"/>
              <a:gd name="connsiteX23" fmla="*/ 3997 w 9780"/>
              <a:gd name="connsiteY23" fmla="*/ 9264 h 9699"/>
              <a:gd name="connsiteX24" fmla="*/ 3967 w 9780"/>
              <a:gd name="connsiteY24" fmla="*/ 8084 h 9699"/>
              <a:gd name="connsiteX25" fmla="*/ 4240 w 9780"/>
              <a:gd name="connsiteY25" fmla="*/ 7147 h 9699"/>
              <a:gd name="connsiteX26" fmla="*/ 4573 w 9780"/>
              <a:gd name="connsiteY26" fmla="*/ 7217 h 9699"/>
              <a:gd name="connsiteX27" fmla="*/ 4633 w 9780"/>
              <a:gd name="connsiteY27" fmla="*/ 7425 h 9699"/>
              <a:gd name="connsiteX28" fmla="*/ 4876 w 9780"/>
              <a:gd name="connsiteY28" fmla="*/ 7633 h 9699"/>
              <a:gd name="connsiteX29" fmla="*/ 5027 w 9780"/>
              <a:gd name="connsiteY29" fmla="*/ 7841 h 9699"/>
              <a:gd name="connsiteX30" fmla="*/ 5421 w 9780"/>
              <a:gd name="connsiteY30" fmla="*/ 8535 h 9699"/>
              <a:gd name="connsiteX31" fmla="*/ 6692 w 9780"/>
              <a:gd name="connsiteY31" fmla="*/ 9576 h 9699"/>
              <a:gd name="connsiteX32" fmla="*/ 8449 w 9780"/>
              <a:gd name="connsiteY32" fmla="*/ 9506 h 9699"/>
              <a:gd name="connsiteX33" fmla="*/ 8691 w 9780"/>
              <a:gd name="connsiteY33" fmla="*/ 9437 h 9699"/>
              <a:gd name="connsiteX34" fmla="*/ 8994 w 9780"/>
              <a:gd name="connsiteY34" fmla="*/ 9090 h 9699"/>
              <a:gd name="connsiteX35" fmla="*/ 9085 w 9780"/>
              <a:gd name="connsiteY35" fmla="*/ 8812 h 9699"/>
              <a:gd name="connsiteX36" fmla="*/ 9145 w 9780"/>
              <a:gd name="connsiteY36" fmla="*/ 8396 h 9699"/>
              <a:gd name="connsiteX37" fmla="*/ 9145 w 9780"/>
              <a:gd name="connsiteY37" fmla="*/ 7078 h 9699"/>
              <a:gd name="connsiteX38" fmla="*/ 8812 w 9780"/>
              <a:gd name="connsiteY38" fmla="*/ 6453 h 9699"/>
              <a:gd name="connsiteX39" fmla="*/ 8025 w 9780"/>
              <a:gd name="connsiteY39" fmla="*/ 5690 h 9699"/>
              <a:gd name="connsiteX40" fmla="*/ 7207 w 9780"/>
              <a:gd name="connsiteY40" fmla="*/ 5135 h 9699"/>
              <a:gd name="connsiteX41" fmla="*/ 7086 w 9780"/>
              <a:gd name="connsiteY41" fmla="*/ 4753 h 9699"/>
              <a:gd name="connsiteX42" fmla="*/ 7075 w 9780"/>
              <a:gd name="connsiteY42" fmla="*/ 4512 h 9699"/>
              <a:gd name="connsiteX43" fmla="*/ 7177 w 9780"/>
              <a:gd name="connsiteY43" fmla="*/ 3435 h 9699"/>
              <a:gd name="connsiteX44" fmla="*/ 7359 w 9780"/>
              <a:gd name="connsiteY44" fmla="*/ 3227 h 9699"/>
              <a:gd name="connsiteX45" fmla="*/ 7722 w 9780"/>
              <a:gd name="connsiteY45" fmla="*/ 2880 h 9699"/>
              <a:gd name="connsiteX46" fmla="*/ 8812 w 9780"/>
              <a:gd name="connsiteY46" fmla="*/ 2186 h 9699"/>
              <a:gd name="connsiteX47" fmla="*/ 9418 w 9780"/>
              <a:gd name="connsiteY47" fmla="*/ 2082 h 9699"/>
              <a:gd name="connsiteX48" fmla="*/ 9600 w 9780"/>
              <a:gd name="connsiteY48" fmla="*/ 2047 h 9699"/>
              <a:gd name="connsiteX49" fmla="*/ 9357 w 9780"/>
              <a:gd name="connsiteY49" fmla="*/ 971 h 9699"/>
              <a:gd name="connsiteX50" fmla="*/ 8570 w 9780"/>
              <a:gd name="connsiteY50" fmla="*/ 451 h 9699"/>
              <a:gd name="connsiteX51" fmla="*/ 8207 w 9780"/>
              <a:gd name="connsiteY51" fmla="*/ 312 h 9699"/>
              <a:gd name="connsiteX52" fmla="*/ 6511 w 9780"/>
              <a:gd name="connsiteY52" fmla="*/ 0 h 9699"/>
              <a:gd name="connsiteX53" fmla="*/ 5875 w 9780"/>
              <a:gd name="connsiteY53" fmla="*/ 35 h 9699"/>
              <a:gd name="connsiteX54" fmla="*/ 5784 w 9780"/>
              <a:gd name="connsiteY54" fmla="*/ 139 h 9699"/>
              <a:gd name="connsiteX55" fmla="*/ 5451 w 9780"/>
              <a:gd name="connsiteY55" fmla="*/ 243 h 9699"/>
              <a:gd name="connsiteX56" fmla="*/ 5360 w 9780"/>
              <a:gd name="connsiteY56" fmla="*/ 277 h 9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780" h="9699">
                <a:moveTo>
                  <a:pt x="3755" y="312"/>
                </a:moveTo>
                <a:cubicBezTo>
                  <a:pt x="3052" y="636"/>
                  <a:pt x="2254" y="713"/>
                  <a:pt x="1514" y="867"/>
                </a:cubicBezTo>
                <a:cubicBezTo>
                  <a:pt x="1154" y="940"/>
                  <a:pt x="838" y="1114"/>
                  <a:pt x="485" y="1214"/>
                </a:cubicBezTo>
                <a:cubicBezTo>
                  <a:pt x="404" y="1284"/>
                  <a:pt x="202" y="1419"/>
                  <a:pt x="151" y="1561"/>
                </a:cubicBezTo>
                <a:cubicBezTo>
                  <a:pt x="54" y="1839"/>
                  <a:pt x="64" y="2174"/>
                  <a:pt x="0" y="2463"/>
                </a:cubicBezTo>
                <a:cubicBezTo>
                  <a:pt x="10" y="2718"/>
                  <a:pt x="13" y="2972"/>
                  <a:pt x="30" y="3227"/>
                </a:cubicBezTo>
                <a:cubicBezTo>
                  <a:pt x="34" y="3284"/>
                  <a:pt x="24" y="3358"/>
                  <a:pt x="61" y="3400"/>
                </a:cubicBezTo>
                <a:cubicBezTo>
                  <a:pt x="104" y="3450"/>
                  <a:pt x="182" y="3446"/>
                  <a:pt x="242" y="3469"/>
                </a:cubicBezTo>
                <a:cubicBezTo>
                  <a:pt x="616" y="3458"/>
                  <a:pt x="989" y="3473"/>
                  <a:pt x="1363" y="3435"/>
                </a:cubicBezTo>
                <a:cubicBezTo>
                  <a:pt x="1440" y="3427"/>
                  <a:pt x="1504" y="3361"/>
                  <a:pt x="1575" y="3331"/>
                </a:cubicBezTo>
                <a:cubicBezTo>
                  <a:pt x="1696" y="3281"/>
                  <a:pt x="1938" y="3192"/>
                  <a:pt x="1938" y="3192"/>
                </a:cubicBezTo>
                <a:cubicBezTo>
                  <a:pt x="2042" y="3072"/>
                  <a:pt x="2140" y="2991"/>
                  <a:pt x="2271" y="2914"/>
                </a:cubicBezTo>
                <a:cubicBezTo>
                  <a:pt x="2513" y="2945"/>
                  <a:pt x="2574" y="2914"/>
                  <a:pt x="2695" y="3122"/>
                </a:cubicBezTo>
                <a:cubicBezTo>
                  <a:pt x="2810" y="3651"/>
                  <a:pt x="2742" y="4275"/>
                  <a:pt x="2574" y="4788"/>
                </a:cubicBezTo>
                <a:cubicBezTo>
                  <a:pt x="2564" y="4857"/>
                  <a:pt x="2581" y="4938"/>
                  <a:pt x="2544" y="4996"/>
                </a:cubicBezTo>
                <a:cubicBezTo>
                  <a:pt x="2372" y="5270"/>
                  <a:pt x="2015" y="5624"/>
                  <a:pt x="1817" y="5898"/>
                </a:cubicBezTo>
                <a:cubicBezTo>
                  <a:pt x="1642" y="6137"/>
                  <a:pt x="1393" y="6523"/>
                  <a:pt x="1211" y="6800"/>
                </a:cubicBezTo>
                <a:cubicBezTo>
                  <a:pt x="1070" y="7016"/>
                  <a:pt x="989" y="7278"/>
                  <a:pt x="848" y="7494"/>
                </a:cubicBezTo>
                <a:cubicBezTo>
                  <a:pt x="784" y="7934"/>
                  <a:pt x="744" y="8377"/>
                  <a:pt x="666" y="8812"/>
                </a:cubicBezTo>
                <a:cubicBezTo>
                  <a:pt x="676" y="8928"/>
                  <a:pt x="680" y="9044"/>
                  <a:pt x="697" y="9159"/>
                </a:cubicBezTo>
                <a:cubicBezTo>
                  <a:pt x="700" y="9194"/>
                  <a:pt x="700" y="9244"/>
                  <a:pt x="727" y="9264"/>
                </a:cubicBezTo>
                <a:cubicBezTo>
                  <a:pt x="851" y="9344"/>
                  <a:pt x="1363" y="9379"/>
                  <a:pt x="1514" y="9402"/>
                </a:cubicBezTo>
                <a:cubicBezTo>
                  <a:pt x="1918" y="9464"/>
                  <a:pt x="2322" y="9553"/>
                  <a:pt x="2725" y="9610"/>
                </a:cubicBezTo>
                <a:cubicBezTo>
                  <a:pt x="3886" y="9576"/>
                  <a:pt x="3890" y="9996"/>
                  <a:pt x="3997" y="9264"/>
                </a:cubicBezTo>
                <a:cubicBezTo>
                  <a:pt x="3987" y="8870"/>
                  <a:pt x="3967" y="8477"/>
                  <a:pt x="3967" y="8084"/>
                </a:cubicBezTo>
                <a:cubicBezTo>
                  <a:pt x="3967" y="7768"/>
                  <a:pt x="3900" y="7243"/>
                  <a:pt x="4240" y="7147"/>
                </a:cubicBezTo>
                <a:cubicBezTo>
                  <a:pt x="4246" y="7147"/>
                  <a:pt x="4546" y="7174"/>
                  <a:pt x="4573" y="7217"/>
                </a:cubicBezTo>
                <a:cubicBezTo>
                  <a:pt x="4610" y="7274"/>
                  <a:pt x="4593" y="7367"/>
                  <a:pt x="4633" y="7425"/>
                </a:cubicBezTo>
                <a:cubicBezTo>
                  <a:pt x="4697" y="7513"/>
                  <a:pt x="4801" y="7556"/>
                  <a:pt x="4876" y="7633"/>
                </a:cubicBezTo>
                <a:cubicBezTo>
                  <a:pt x="4933" y="7695"/>
                  <a:pt x="4970" y="7775"/>
                  <a:pt x="5027" y="7841"/>
                </a:cubicBezTo>
                <a:cubicBezTo>
                  <a:pt x="5074" y="8153"/>
                  <a:pt x="5229" y="8315"/>
                  <a:pt x="5421" y="8535"/>
                </a:cubicBezTo>
                <a:cubicBezTo>
                  <a:pt x="5582" y="9090"/>
                  <a:pt x="6245" y="9406"/>
                  <a:pt x="6692" y="9576"/>
                </a:cubicBezTo>
                <a:cubicBezTo>
                  <a:pt x="7278" y="9553"/>
                  <a:pt x="7863" y="9549"/>
                  <a:pt x="8449" y="9506"/>
                </a:cubicBezTo>
                <a:cubicBezTo>
                  <a:pt x="8533" y="9503"/>
                  <a:pt x="8620" y="9491"/>
                  <a:pt x="8691" y="9437"/>
                </a:cubicBezTo>
                <a:cubicBezTo>
                  <a:pt x="8809" y="9344"/>
                  <a:pt x="8994" y="9090"/>
                  <a:pt x="8994" y="9090"/>
                </a:cubicBezTo>
                <a:cubicBezTo>
                  <a:pt x="9024" y="8998"/>
                  <a:pt x="9065" y="8909"/>
                  <a:pt x="9085" y="8812"/>
                </a:cubicBezTo>
                <a:cubicBezTo>
                  <a:pt x="9115" y="8678"/>
                  <a:pt x="9145" y="8396"/>
                  <a:pt x="9145" y="8396"/>
                </a:cubicBezTo>
                <a:cubicBezTo>
                  <a:pt x="9182" y="7741"/>
                  <a:pt x="9196" y="7814"/>
                  <a:pt x="9145" y="7078"/>
                </a:cubicBezTo>
                <a:cubicBezTo>
                  <a:pt x="9125" y="6773"/>
                  <a:pt x="8984" y="6677"/>
                  <a:pt x="8812" y="6453"/>
                </a:cubicBezTo>
                <a:cubicBezTo>
                  <a:pt x="8567" y="6129"/>
                  <a:pt x="8398" y="5833"/>
                  <a:pt x="8025" y="5690"/>
                </a:cubicBezTo>
                <a:cubicBezTo>
                  <a:pt x="7759" y="5470"/>
                  <a:pt x="7520" y="5254"/>
                  <a:pt x="7207" y="5135"/>
                </a:cubicBezTo>
                <a:cubicBezTo>
                  <a:pt x="7076" y="4984"/>
                  <a:pt x="7108" y="4857"/>
                  <a:pt x="7086" y="4753"/>
                </a:cubicBezTo>
                <a:cubicBezTo>
                  <a:pt x="7064" y="4649"/>
                  <a:pt x="7060" y="4732"/>
                  <a:pt x="7075" y="4512"/>
                </a:cubicBezTo>
                <a:cubicBezTo>
                  <a:pt x="7090" y="4292"/>
                  <a:pt x="7130" y="3649"/>
                  <a:pt x="7177" y="3435"/>
                </a:cubicBezTo>
                <a:cubicBezTo>
                  <a:pt x="7221" y="3350"/>
                  <a:pt x="7301" y="3300"/>
                  <a:pt x="7359" y="3227"/>
                </a:cubicBezTo>
                <a:cubicBezTo>
                  <a:pt x="7621" y="2872"/>
                  <a:pt x="7416" y="2995"/>
                  <a:pt x="7722" y="2880"/>
                </a:cubicBezTo>
                <a:cubicBezTo>
                  <a:pt x="8038" y="2517"/>
                  <a:pt x="8361" y="2270"/>
                  <a:pt x="8812" y="2186"/>
                </a:cubicBezTo>
                <a:cubicBezTo>
                  <a:pt x="8893" y="2170"/>
                  <a:pt x="9398" y="2085"/>
                  <a:pt x="9418" y="2082"/>
                </a:cubicBezTo>
                <a:lnTo>
                  <a:pt x="9600" y="2047"/>
                </a:lnTo>
                <a:cubicBezTo>
                  <a:pt x="10000" y="1738"/>
                  <a:pt x="9653" y="1168"/>
                  <a:pt x="9357" y="971"/>
                </a:cubicBezTo>
                <a:cubicBezTo>
                  <a:pt x="8271" y="247"/>
                  <a:pt x="9573" y="1311"/>
                  <a:pt x="8570" y="451"/>
                </a:cubicBezTo>
                <a:cubicBezTo>
                  <a:pt x="8456" y="355"/>
                  <a:pt x="8331" y="358"/>
                  <a:pt x="8207" y="312"/>
                </a:cubicBezTo>
                <a:cubicBezTo>
                  <a:pt x="7658" y="104"/>
                  <a:pt x="7086" y="46"/>
                  <a:pt x="6511" y="0"/>
                </a:cubicBezTo>
                <a:cubicBezTo>
                  <a:pt x="6299" y="11"/>
                  <a:pt x="6083" y="-4"/>
                  <a:pt x="5875" y="35"/>
                </a:cubicBezTo>
                <a:cubicBezTo>
                  <a:pt x="5831" y="42"/>
                  <a:pt x="5821" y="112"/>
                  <a:pt x="5784" y="139"/>
                </a:cubicBezTo>
                <a:cubicBezTo>
                  <a:pt x="5690" y="212"/>
                  <a:pt x="5562" y="208"/>
                  <a:pt x="5451" y="243"/>
                </a:cubicBezTo>
                <a:cubicBezTo>
                  <a:pt x="5421" y="250"/>
                  <a:pt x="5360" y="277"/>
                  <a:pt x="5360" y="277"/>
                </a:cubicBezTo>
              </a:path>
            </a:pathLst>
          </a:custGeom>
          <a:gradFill>
            <a:gsLst>
              <a:gs pos="100000">
                <a:srgbClr val="FF0000">
                  <a:alpha val="90000"/>
                </a:srgbClr>
              </a:gs>
              <a:gs pos="100000">
                <a:schemeClr val="accent1">
                  <a:lumMod val="30000"/>
                  <a:lumOff val="70000"/>
                </a:schemeClr>
              </a:gs>
            </a:gsLst>
            <a:lin ang="16200000" scaled="1"/>
          </a:gradFill>
          <a:ln w="31750">
            <a:noFill/>
            <a:prstDash val="sysDot"/>
            <a:round/>
            <a:headEnd/>
            <a:tailEnd/>
          </a:ln>
          <a:effectLst/>
        </p:spPr>
        <p:txBody>
          <a:bodyPr/>
          <a:lstStyle/>
          <a:p>
            <a:pPr eaLnBrk="1" hangingPunct="1">
              <a:defRPr/>
            </a:pPr>
            <a:endParaRPr lang="da-DK"/>
          </a:p>
        </p:txBody>
      </p:sp>
      <p:sp>
        <p:nvSpPr>
          <p:cNvPr id="136198" name="Freeform 6"/>
          <p:cNvSpPr>
            <a:spLocks/>
          </p:cNvSpPr>
          <p:nvPr/>
        </p:nvSpPr>
        <p:spPr bwMode="auto">
          <a:xfrm>
            <a:off x="2339975" y="1581150"/>
            <a:ext cx="4718050" cy="4117975"/>
          </a:xfrm>
          <a:custGeom>
            <a:avLst/>
            <a:gdLst>
              <a:gd name="T0" fmla="*/ 1116 w 2972"/>
              <a:gd name="T1" fmla="*/ 82 h 2594"/>
              <a:gd name="T2" fmla="*/ 450 w 2972"/>
              <a:gd name="T3" fmla="*/ 226 h 2594"/>
              <a:gd name="T4" fmla="*/ 144 w 2972"/>
              <a:gd name="T5" fmla="*/ 316 h 2594"/>
              <a:gd name="T6" fmla="*/ 45 w 2972"/>
              <a:gd name="T7" fmla="*/ 406 h 2594"/>
              <a:gd name="T8" fmla="*/ 0 w 2972"/>
              <a:gd name="T9" fmla="*/ 640 h 2594"/>
              <a:gd name="T10" fmla="*/ 9 w 2972"/>
              <a:gd name="T11" fmla="*/ 838 h 2594"/>
              <a:gd name="T12" fmla="*/ 18 w 2972"/>
              <a:gd name="T13" fmla="*/ 883 h 2594"/>
              <a:gd name="T14" fmla="*/ 72 w 2972"/>
              <a:gd name="T15" fmla="*/ 901 h 2594"/>
              <a:gd name="T16" fmla="*/ 405 w 2972"/>
              <a:gd name="T17" fmla="*/ 892 h 2594"/>
              <a:gd name="T18" fmla="*/ 468 w 2972"/>
              <a:gd name="T19" fmla="*/ 865 h 2594"/>
              <a:gd name="T20" fmla="*/ 576 w 2972"/>
              <a:gd name="T21" fmla="*/ 829 h 2594"/>
              <a:gd name="T22" fmla="*/ 675 w 2972"/>
              <a:gd name="T23" fmla="*/ 757 h 2594"/>
              <a:gd name="T24" fmla="*/ 801 w 2972"/>
              <a:gd name="T25" fmla="*/ 811 h 2594"/>
              <a:gd name="T26" fmla="*/ 765 w 2972"/>
              <a:gd name="T27" fmla="*/ 1243 h 2594"/>
              <a:gd name="T28" fmla="*/ 756 w 2972"/>
              <a:gd name="T29" fmla="*/ 1297 h 2594"/>
              <a:gd name="T30" fmla="*/ 540 w 2972"/>
              <a:gd name="T31" fmla="*/ 1531 h 2594"/>
              <a:gd name="T32" fmla="*/ 360 w 2972"/>
              <a:gd name="T33" fmla="*/ 1765 h 2594"/>
              <a:gd name="T34" fmla="*/ 252 w 2972"/>
              <a:gd name="T35" fmla="*/ 1945 h 2594"/>
              <a:gd name="T36" fmla="*/ 198 w 2972"/>
              <a:gd name="T37" fmla="*/ 2287 h 2594"/>
              <a:gd name="T38" fmla="*/ 207 w 2972"/>
              <a:gd name="T39" fmla="*/ 2377 h 2594"/>
              <a:gd name="T40" fmla="*/ 216 w 2972"/>
              <a:gd name="T41" fmla="*/ 2404 h 2594"/>
              <a:gd name="T42" fmla="*/ 450 w 2972"/>
              <a:gd name="T43" fmla="*/ 2440 h 2594"/>
              <a:gd name="T44" fmla="*/ 810 w 2972"/>
              <a:gd name="T45" fmla="*/ 2494 h 2594"/>
              <a:gd name="T46" fmla="*/ 1188 w 2972"/>
              <a:gd name="T47" fmla="*/ 2404 h 2594"/>
              <a:gd name="T48" fmla="*/ 1179 w 2972"/>
              <a:gd name="T49" fmla="*/ 2098 h 2594"/>
              <a:gd name="T50" fmla="*/ 1260 w 2972"/>
              <a:gd name="T51" fmla="*/ 1855 h 2594"/>
              <a:gd name="T52" fmla="*/ 1359 w 2972"/>
              <a:gd name="T53" fmla="*/ 1873 h 2594"/>
              <a:gd name="T54" fmla="*/ 1377 w 2972"/>
              <a:gd name="T55" fmla="*/ 1927 h 2594"/>
              <a:gd name="T56" fmla="*/ 1449 w 2972"/>
              <a:gd name="T57" fmla="*/ 1981 h 2594"/>
              <a:gd name="T58" fmla="*/ 1494 w 2972"/>
              <a:gd name="T59" fmla="*/ 2035 h 2594"/>
              <a:gd name="T60" fmla="*/ 1611 w 2972"/>
              <a:gd name="T61" fmla="*/ 2215 h 2594"/>
              <a:gd name="T62" fmla="*/ 1989 w 2972"/>
              <a:gd name="T63" fmla="*/ 2485 h 2594"/>
              <a:gd name="T64" fmla="*/ 2511 w 2972"/>
              <a:gd name="T65" fmla="*/ 2467 h 2594"/>
              <a:gd name="T66" fmla="*/ 2583 w 2972"/>
              <a:gd name="T67" fmla="*/ 2449 h 2594"/>
              <a:gd name="T68" fmla="*/ 2673 w 2972"/>
              <a:gd name="T69" fmla="*/ 2359 h 2594"/>
              <a:gd name="T70" fmla="*/ 2700 w 2972"/>
              <a:gd name="T71" fmla="*/ 2287 h 2594"/>
              <a:gd name="T72" fmla="*/ 2718 w 2972"/>
              <a:gd name="T73" fmla="*/ 2179 h 2594"/>
              <a:gd name="T74" fmla="*/ 2718 w 2972"/>
              <a:gd name="T75" fmla="*/ 1837 h 2594"/>
              <a:gd name="T76" fmla="*/ 2619 w 2972"/>
              <a:gd name="T77" fmla="*/ 1675 h 2594"/>
              <a:gd name="T78" fmla="*/ 2385 w 2972"/>
              <a:gd name="T79" fmla="*/ 1477 h 2594"/>
              <a:gd name="T80" fmla="*/ 2142 w 2972"/>
              <a:gd name="T81" fmla="*/ 1333 h 2594"/>
              <a:gd name="T82" fmla="*/ 2106 w 2972"/>
              <a:gd name="T83" fmla="*/ 1234 h 2594"/>
              <a:gd name="T84" fmla="*/ 2133 w 2972"/>
              <a:gd name="T85" fmla="*/ 892 h 2594"/>
              <a:gd name="T86" fmla="*/ 2187 w 2972"/>
              <a:gd name="T87" fmla="*/ 838 h 2594"/>
              <a:gd name="T88" fmla="*/ 2295 w 2972"/>
              <a:gd name="T89" fmla="*/ 748 h 2594"/>
              <a:gd name="T90" fmla="*/ 2619 w 2972"/>
              <a:gd name="T91" fmla="*/ 568 h 2594"/>
              <a:gd name="T92" fmla="*/ 2799 w 2972"/>
              <a:gd name="T93" fmla="*/ 541 h 2594"/>
              <a:gd name="T94" fmla="*/ 2853 w 2972"/>
              <a:gd name="T95" fmla="*/ 532 h 2594"/>
              <a:gd name="T96" fmla="*/ 2781 w 2972"/>
              <a:gd name="T97" fmla="*/ 253 h 2594"/>
              <a:gd name="T98" fmla="*/ 2547 w 2972"/>
              <a:gd name="T99" fmla="*/ 118 h 2594"/>
              <a:gd name="T100" fmla="*/ 2439 w 2972"/>
              <a:gd name="T101" fmla="*/ 82 h 2594"/>
              <a:gd name="T102" fmla="*/ 1935 w 2972"/>
              <a:gd name="T103" fmla="*/ 1 h 2594"/>
              <a:gd name="T104" fmla="*/ 1746 w 2972"/>
              <a:gd name="T105" fmla="*/ 10 h 2594"/>
              <a:gd name="T106" fmla="*/ 1719 w 2972"/>
              <a:gd name="T107" fmla="*/ 37 h 2594"/>
              <a:gd name="T108" fmla="*/ 1620 w 2972"/>
              <a:gd name="T109" fmla="*/ 64 h 2594"/>
              <a:gd name="T110" fmla="*/ 1593 w 2972"/>
              <a:gd name="T111" fmla="*/ 73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72" h="2594">
                <a:moveTo>
                  <a:pt x="1116" y="82"/>
                </a:moveTo>
                <a:cubicBezTo>
                  <a:pt x="907" y="166"/>
                  <a:pt x="670" y="186"/>
                  <a:pt x="450" y="226"/>
                </a:cubicBezTo>
                <a:cubicBezTo>
                  <a:pt x="343" y="245"/>
                  <a:pt x="249" y="290"/>
                  <a:pt x="144" y="316"/>
                </a:cubicBezTo>
                <a:cubicBezTo>
                  <a:pt x="120" y="334"/>
                  <a:pt x="60" y="369"/>
                  <a:pt x="45" y="406"/>
                </a:cubicBezTo>
                <a:cubicBezTo>
                  <a:pt x="16" y="478"/>
                  <a:pt x="19" y="565"/>
                  <a:pt x="0" y="640"/>
                </a:cubicBezTo>
                <a:cubicBezTo>
                  <a:pt x="3" y="706"/>
                  <a:pt x="4" y="772"/>
                  <a:pt x="9" y="838"/>
                </a:cubicBezTo>
                <a:cubicBezTo>
                  <a:pt x="10" y="853"/>
                  <a:pt x="7" y="872"/>
                  <a:pt x="18" y="883"/>
                </a:cubicBezTo>
                <a:cubicBezTo>
                  <a:pt x="31" y="896"/>
                  <a:pt x="54" y="895"/>
                  <a:pt x="72" y="901"/>
                </a:cubicBezTo>
                <a:cubicBezTo>
                  <a:pt x="183" y="898"/>
                  <a:pt x="294" y="902"/>
                  <a:pt x="405" y="892"/>
                </a:cubicBezTo>
                <a:cubicBezTo>
                  <a:pt x="428" y="890"/>
                  <a:pt x="447" y="873"/>
                  <a:pt x="468" y="865"/>
                </a:cubicBezTo>
                <a:cubicBezTo>
                  <a:pt x="504" y="852"/>
                  <a:pt x="576" y="829"/>
                  <a:pt x="576" y="829"/>
                </a:cubicBezTo>
                <a:cubicBezTo>
                  <a:pt x="607" y="798"/>
                  <a:pt x="636" y="777"/>
                  <a:pt x="675" y="757"/>
                </a:cubicBezTo>
                <a:cubicBezTo>
                  <a:pt x="747" y="765"/>
                  <a:pt x="765" y="757"/>
                  <a:pt x="801" y="811"/>
                </a:cubicBezTo>
                <a:cubicBezTo>
                  <a:pt x="835" y="948"/>
                  <a:pt x="815" y="1110"/>
                  <a:pt x="765" y="1243"/>
                </a:cubicBezTo>
                <a:cubicBezTo>
                  <a:pt x="762" y="1261"/>
                  <a:pt x="767" y="1282"/>
                  <a:pt x="756" y="1297"/>
                </a:cubicBezTo>
                <a:cubicBezTo>
                  <a:pt x="705" y="1368"/>
                  <a:pt x="599" y="1460"/>
                  <a:pt x="540" y="1531"/>
                </a:cubicBezTo>
                <a:cubicBezTo>
                  <a:pt x="488" y="1593"/>
                  <a:pt x="414" y="1693"/>
                  <a:pt x="360" y="1765"/>
                </a:cubicBezTo>
                <a:cubicBezTo>
                  <a:pt x="318" y="1821"/>
                  <a:pt x="294" y="1889"/>
                  <a:pt x="252" y="1945"/>
                </a:cubicBezTo>
                <a:cubicBezTo>
                  <a:pt x="233" y="2059"/>
                  <a:pt x="221" y="2174"/>
                  <a:pt x="198" y="2287"/>
                </a:cubicBezTo>
                <a:cubicBezTo>
                  <a:pt x="201" y="2317"/>
                  <a:pt x="202" y="2347"/>
                  <a:pt x="207" y="2377"/>
                </a:cubicBezTo>
                <a:cubicBezTo>
                  <a:pt x="208" y="2386"/>
                  <a:pt x="208" y="2399"/>
                  <a:pt x="216" y="2404"/>
                </a:cubicBezTo>
                <a:cubicBezTo>
                  <a:pt x="253" y="2425"/>
                  <a:pt x="405" y="2434"/>
                  <a:pt x="450" y="2440"/>
                </a:cubicBezTo>
                <a:cubicBezTo>
                  <a:pt x="570" y="2456"/>
                  <a:pt x="690" y="2479"/>
                  <a:pt x="810" y="2494"/>
                </a:cubicBezTo>
                <a:cubicBezTo>
                  <a:pt x="1155" y="2485"/>
                  <a:pt x="1156" y="2594"/>
                  <a:pt x="1188" y="2404"/>
                </a:cubicBezTo>
                <a:cubicBezTo>
                  <a:pt x="1185" y="2302"/>
                  <a:pt x="1179" y="2200"/>
                  <a:pt x="1179" y="2098"/>
                </a:cubicBezTo>
                <a:cubicBezTo>
                  <a:pt x="1179" y="2016"/>
                  <a:pt x="1159" y="1880"/>
                  <a:pt x="1260" y="1855"/>
                </a:cubicBezTo>
                <a:cubicBezTo>
                  <a:pt x="1262" y="1855"/>
                  <a:pt x="1351" y="1862"/>
                  <a:pt x="1359" y="1873"/>
                </a:cubicBezTo>
                <a:cubicBezTo>
                  <a:pt x="1370" y="1888"/>
                  <a:pt x="1365" y="1912"/>
                  <a:pt x="1377" y="1927"/>
                </a:cubicBezTo>
                <a:cubicBezTo>
                  <a:pt x="1396" y="1950"/>
                  <a:pt x="1427" y="1961"/>
                  <a:pt x="1449" y="1981"/>
                </a:cubicBezTo>
                <a:cubicBezTo>
                  <a:pt x="1466" y="1997"/>
                  <a:pt x="1477" y="2018"/>
                  <a:pt x="1494" y="2035"/>
                </a:cubicBezTo>
                <a:cubicBezTo>
                  <a:pt x="1508" y="2116"/>
                  <a:pt x="1554" y="2158"/>
                  <a:pt x="1611" y="2215"/>
                </a:cubicBezTo>
                <a:cubicBezTo>
                  <a:pt x="1659" y="2359"/>
                  <a:pt x="1856" y="2441"/>
                  <a:pt x="1989" y="2485"/>
                </a:cubicBezTo>
                <a:cubicBezTo>
                  <a:pt x="2163" y="2479"/>
                  <a:pt x="2337" y="2478"/>
                  <a:pt x="2511" y="2467"/>
                </a:cubicBezTo>
                <a:cubicBezTo>
                  <a:pt x="2536" y="2466"/>
                  <a:pt x="2562" y="2463"/>
                  <a:pt x="2583" y="2449"/>
                </a:cubicBezTo>
                <a:cubicBezTo>
                  <a:pt x="2618" y="2425"/>
                  <a:pt x="2673" y="2359"/>
                  <a:pt x="2673" y="2359"/>
                </a:cubicBezTo>
                <a:cubicBezTo>
                  <a:pt x="2682" y="2335"/>
                  <a:pt x="2694" y="2312"/>
                  <a:pt x="2700" y="2287"/>
                </a:cubicBezTo>
                <a:cubicBezTo>
                  <a:pt x="2709" y="2252"/>
                  <a:pt x="2718" y="2179"/>
                  <a:pt x="2718" y="2179"/>
                </a:cubicBezTo>
                <a:cubicBezTo>
                  <a:pt x="2729" y="2009"/>
                  <a:pt x="2733" y="2028"/>
                  <a:pt x="2718" y="1837"/>
                </a:cubicBezTo>
                <a:cubicBezTo>
                  <a:pt x="2712" y="1758"/>
                  <a:pt x="2670" y="1733"/>
                  <a:pt x="2619" y="1675"/>
                </a:cubicBezTo>
                <a:cubicBezTo>
                  <a:pt x="2546" y="1591"/>
                  <a:pt x="2496" y="1514"/>
                  <a:pt x="2385" y="1477"/>
                </a:cubicBezTo>
                <a:cubicBezTo>
                  <a:pt x="2306" y="1420"/>
                  <a:pt x="2235" y="1364"/>
                  <a:pt x="2142" y="1333"/>
                </a:cubicBezTo>
                <a:cubicBezTo>
                  <a:pt x="2103" y="1294"/>
                  <a:pt x="2106" y="1308"/>
                  <a:pt x="2106" y="1234"/>
                </a:cubicBezTo>
                <a:cubicBezTo>
                  <a:pt x="2106" y="1120"/>
                  <a:pt x="2076" y="991"/>
                  <a:pt x="2133" y="892"/>
                </a:cubicBezTo>
                <a:cubicBezTo>
                  <a:pt x="2146" y="870"/>
                  <a:pt x="2170" y="857"/>
                  <a:pt x="2187" y="838"/>
                </a:cubicBezTo>
                <a:cubicBezTo>
                  <a:pt x="2265" y="746"/>
                  <a:pt x="2204" y="778"/>
                  <a:pt x="2295" y="748"/>
                </a:cubicBezTo>
                <a:cubicBezTo>
                  <a:pt x="2389" y="654"/>
                  <a:pt x="2485" y="590"/>
                  <a:pt x="2619" y="568"/>
                </a:cubicBezTo>
                <a:cubicBezTo>
                  <a:pt x="2643" y="564"/>
                  <a:pt x="2793" y="542"/>
                  <a:pt x="2799" y="541"/>
                </a:cubicBezTo>
                <a:cubicBezTo>
                  <a:pt x="2817" y="538"/>
                  <a:pt x="2853" y="532"/>
                  <a:pt x="2853" y="532"/>
                </a:cubicBezTo>
                <a:cubicBezTo>
                  <a:pt x="2972" y="452"/>
                  <a:pt x="2869" y="304"/>
                  <a:pt x="2781" y="253"/>
                </a:cubicBezTo>
                <a:cubicBezTo>
                  <a:pt x="2458" y="65"/>
                  <a:pt x="2845" y="341"/>
                  <a:pt x="2547" y="118"/>
                </a:cubicBezTo>
                <a:cubicBezTo>
                  <a:pt x="2513" y="93"/>
                  <a:pt x="2476" y="94"/>
                  <a:pt x="2439" y="82"/>
                </a:cubicBezTo>
                <a:cubicBezTo>
                  <a:pt x="2276" y="28"/>
                  <a:pt x="2106" y="13"/>
                  <a:pt x="1935" y="1"/>
                </a:cubicBezTo>
                <a:cubicBezTo>
                  <a:pt x="1872" y="4"/>
                  <a:pt x="1808" y="0"/>
                  <a:pt x="1746" y="10"/>
                </a:cubicBezTo>
                <a:cubicBezTo>
                  <a:pt x="1733" y="12"/>
                  <a:pt x="1730" y="30"/>
                  <a:pt x="1719" y="37"/>
                </a:cubicBezTo>
                <a:cubicBezTo>
                  <a:pt x="1691" y="56"/>
                  <a:pt x="1653" y="55"/>
                  <a:pt x="1620" y="64"/>
                </a:cubicBezTo>
                <a:cubicBezTo>
                  <a:pt x="1611" y="66"/>
                  <a:pt x="1593" y="73"/>
                  <a:pt x="1593" y="73"/>
                </a:cubicBezTo>
              </a:path>
            </a:pathLst>
          </a:custGeom>
          <a:gradFill>
            <a:gsLst>
              <a:gs pos="1900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gradFill>
          <a:ln w="9525">
            <a:solidFill>
              <a:schemeClr val="tx1"/>
            </a:solidFill>
            <a:round/>
            <a:headEnd/>
            <a:tailEnd/>
          </a:ln>
          <a:effectLst/>
        </p:spPr>
        <p:txBody>
          <a:bodyPr/>
          <a:lstStyle/>
          <a:p>
            <a:pPr eaLnBrk="1" hangingPunct="1">
              <a:defRPr/>
            </a:pPr>
            <a:endParaRPr lang="da-DK"/>
          </a:p>
        </p:txBody>
      </p:sp>
      <p:sp>
        <p:nvSpPr>
          <p:cNvPr id="2" name="Ellipse 1"/>
          <p:cNvSpPr/>
          <p:nvPr/>
        </p:nvSpPr>
        <p:spPr>
          <a:xfrm>
            <a:off x="250825" y="404813"/>
            <a:ext cx="8569325" cy="1355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a-DK"/>
          </a:p>
        </p:txBody>
      </p:sp>
      <p:pic>
        <p:nvPicPr>
          <p:cNvPr id="48136" name="Billed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75088" y="182563"/>
            <a:ext cx="1646237"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7" name="Tekstfelt 2"/>
          <p:cNvSpPr txBox="1">
            <a:spLocks noChangeArrowheads="1"/>
          </p:cNvSpPr>
          <p:nvPr/>
        </p:nvSpPr>
        <p:spPr bwMode="auto">
          <a:xfrm>
            <a:off x="900113" y="882650"/>
            <a:ext cx="63357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a:t>Kristus hovedet for alle ting                            Ef 1,22f.</a:t>
            </a:r>
          </a:p>
        </p:txBody>
      </p:sp>
      <p:sp>
        <p:nvSpPr>
          <p:cNvPr id="48138" name="Tekstfelt 3"/>
          <p:cNvSpPr txBox="1">
            <a:spLocks noChangeArrowheads="1"/>
          </p:cNvSpPr>
          <p:nvPr/>
        </p:nvSpPr>
        <p:spPr bwMode="auto">
          <a:xfrm>
            <a:off x="3654425" y="2349500"/>
            <a:ext cx="2087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a:t>Kirken, </a:t>
            </a:r>
          </a:p>
          <a:p>
            <a:pPr>
              <a:spcBef>
                <a:spcPct val="0"/>
              </a:spcBef>
              <a:buFontTx/>
              <a:buNone/>
            </a:pPr>
            <a:r>
              <a:rPr lang="da-DK" altLang="da-DK" sz="2000"/>
              <a:t>Kristi legeme</a:t>
            </a:r>
          </a:p>
        </p:txBody>
      </p:sp>
      <p:sp>
        <p:nvSpPr>
          <p:cNvPr id="8" name="Freeform 6"/>
          <p:cNvSpPr>
            <a:spLocks/>
          </p:cNvSpPr>
          <p:nvPr/>
        </p:nvSpPr>
        <p:spPr bwMode="auto">
          <a:xfrm>
            <a:off x="2947988" y="3087688"/>
            <a:ext cx="971550" cy="1201737"/>
          </a:xfrm>
          <a:custGeom>
            <a:avLst/>
            <a:gdLst>
              <a:gd name="T0" fmla="*/ 1116 w 2972"/>
              <a:gd name="T1" fmla="*/ 82 h 2594"/>
              <a:gd name="T2" fmla="*/ 450 w 2972"/>
              <a:gd name="T3" fmla="*/ 226 h 2594"/>
              <a:gd name="T4" fmla="*/ 144 w 2972"/>
              <a:gd name="T5" fmla="*/ 316 h 2594"/>
              <a:gd name="T6" fmla="*/ 45 w 2972"/>
              <a:gd name="T7" fmla="*/ 406 h 2594"/>
              <a:gd name="T8" fmla="*/ 0 w 2972"/>
              <a:gd name="T9" fmla="*/ 640 h 2594"/>
              <a:gd name="T10" fmla="*/ 9 w 2972"/>
              <a:gd name="T11" fmla="*/ 838 h 2594"/>
              <a:gd name="T12" fmla="*/ 18 w 2972"/>
              <a:gd name="T13" fmla="*/ 883 h 2594"/>
              <a:gd name="T14" fmla="*/ 72 w 2972"/>
              <a:gd name="T15" fmla="*/ 901 h 2594"/>
              <a:gd name="T16" fmla="*/ 405 w 2972"/>
              <a:gd name="T17" fmla="*/ 892 h 2594"/>
              <a:gd name="T18" fmla="*/ 468 w 2972"/>
              <a:gd name="T19" fmla="*/ 865 h 2594"/>
              <a:gd name="T20" fmla="*/ 576 w 2972"/>
              <a:gd name="T21" fmla="*/ 829 h 2594"/>
              <a:gd name="T22" fmla="*/ 675 w 2972"/>
              <a:gd name="T23" fmla="*/ 757 h 2594"/>
              <a:gd name="T24" fmla="*/ 801 w 2972"/>
              <a:gd name="T25" fmla="*/ 811 h 2594"/>
              <a:gd name="T26" fmla="*/ 765 w 2972"/>
              <a:gd name="T27" fmla="*/ 1243 h 2594"/>
              <a:gd name="T28" fmla="*/ 756 w 2972"/>
              <a:gd name="T29" fmla="*/ 1297 h 2594"/>
              <a:gd name="T30" fmla="*/ 540 w 2972"/>
              <a:gd name="T31" fmla="*/ 1531 h 2594"/>
              <a:gd name="T32" fmla="*/ 360 w 2972"/>
              <a:gd name="T33" fmla="*/ 1765 h 2594"/>
              <a:gd name="T34" fmla="*/ 252 w 2972"/>
              <a:gd name="T35" fmla="*/ 1945 h 2594"/>
              <a:gd name="T36" fmla="*/ 198 w 2972"/>
              <a:gd name="T37" fmla="*/ 2287 h 2594"/>
              <a:gd name="T38" fmla="*/ 207 w 2972"/>
              <a:gd name="T39" fmla="*/ 2377 h 2594"/>
              <a:gd name="T40" fmla="*/ 216 w 2972"/>
              <a:gd name="T41" fmla="*/ 2404 h 2594"/>
              <a:gd name="T42" fmla="*/ 450 w 2972"/>
              <a:gd name="T43" fmla="*/ 2440 h 2594"/>
              <a:gd name="T44" fmla="*/ 810 w 2972"/>
              <a:gd name="T45" fmla="*/ 2494 h 2594"/>
              <a:gd name="T46" fmla="*/ 1188 w 2972"/>
              <a:gd name="T47" fmla="*/ 2404 h 2594"/>
              <a:gd name="T48" fmla="*/ 1179 w 2972"/>
              <a:gd name="T49" fmla="*/ 2098 h 2594"/>
              <a:gd name="T50" fmla="*/ 1260 w 2972"/>
              <a:gd name="T51" fmla="*/ 1855 h 2594"/>
              <a:gd name="T52" fmla="*/ 1359 w 2972"/>
              <a:gd name="T53" fmla="*/ 1873 h 2594"/>
              <a:gd name="T54" fmla="*/ 1377 w 2972"/>
              <a:gd name="T55" fmla="*/ 1927 h 2594"/>
              <a:gd name="T56" fmla="*/ 1449 w 2972"/>
              <a:gd name="T57" fmla="*/ 1981 h 2594"/>
              <a:gd name="T58" fmla="*/ 1494 w 2972"/>
              <a:gd name="T59" fmla="*/ 2035 h 2594"/>
              <a:gd name="T60" fmla="*/ 1611 w 2972"/>
              <a:gd name="T61" fmla="*/ 2215 h 2594"/>
              <a:gd name="T62" fmla="*/ 1989 w 2972"/>
              <a:gd name="T63" fmla="*/ 2485 h 2594"/>
              <a:gd name="T64" fmla="*/ 2511 w 2972"/>
              <a:gd name="T65" fmla="*/ 2467 h 2594"/>
              <a:gd name="T66" fmla="*/ 2583 w 2972"/>
              <a:gd name="T67" fmla="*/ 2449 h 2594"/>
              <a:gd name="T68" fmla="*/ 2673 w 2972"/>
              <a:gd name="T69" fmla="*/ 2359 h 2594"/>
              <a:gd name="T70" fmla="*/ 2700 w 2972"/>
              <a:gd name="T71" fmla="*/ 2287 h 2594"/>
              <a:gd name="T72" fmla="*/ 2718 w 2972"/>
              <a:gd name="T73" fmla="*/ 2179 h 2594"/>
              <a:gd name="T74" fmla="*/ 2718 w 2972"/>
              <a:gd name="T75" fmla="*/ 1837 h 2594"/>
              <a:gd name="T76" fmla="*/ 2619 w 2972"/>
              <a:gd name="T77" fmla="*/ 1675 h 2594"/>
              <a:gd name="T78" fmla="*/ 2385 w 2972"/>
              <a:gd name="T79" fmla="*/ 1477 h 2594"/>
              <a:gd name="T80" fmla="*/ 2142 w 2972"/>
              <a:gd name="T81" fmla="*/ 1333 h 2594"/>
              <a:gd name="T82" fmla="*/ 2106 w 2972"/>
              <a:gd name="T83" fmla="*/ 1234 h 2594"/>
              <a:gd name="T84" fmla="*/ 2133 w 2972"/>
              <a:gd name="T85" fmla="*/ 892 h 2594"/>
              <a:gd name="T86" fmla="*/ 2187 w 2972"/>
              <a:gd name="T87" fmla="*/ 838 h 2594"/>
              <a:gd name="T88" fmla="*/ 2295 w 2972"/>
              <a:gd name="T89" fmla="*/ 748 h 2594"/>
              <a:gd name="T90" fmla="*/ 2619 w 2972"/>
              <a:gd name="T91" fmla="*/ 568 h 2594"/>
              <a:gd name="T92" fmla="*/ 2799 w 2972"/>
              <a:gd name="T93" fmla="*/ 541 h 2594"/>
              <a:gd name="T94" fmla="*/ 2853 w 2972"/>
              <a:gd name="T95" fmla="*/ 532 h 2594"/>
              <a:gd name="T96" fmla="*/ 2781 w 2972"/>
              <a:gd name="T97" fmla="*/ 253 h 2594"/>
              <a:gd name="T98" fmla="*/ 2547 w 2972"/>
              <a:gd name="T99" fmla="*/ 118 h 2594"/>
              <a:gd name="T100" fmla="*/ 2439 w 2972"/>
              <a:gd name="T101" fmla="*/ 82 h 2594"/>
              <a:gd name="T102" fmla="*/ 1935 w 2972"/>
              <a:gd name="T103" fmla="*/ 1 h 2594"/>
              <a:gd name="T104" fmla="*/ 1746 w 2972"/>
              <a:gd name="T105" fmla="*/ 10 h 2594"/>
              <a:gd name="T106" fmla="*/ 1719 w 2972"/>
              <a:gd name="T107" fmla="*/ 37 h 2594"/>
              <a:gd name="T108" fmla="*/ 1620 w 2972"/>
              <a:gd name="T109" fmla="*/ 64 h 2594"/>
              <a:gd name="T110" fmla="*/ 1593 w 2972"/>
              <a:gd name="T111" fmla="*/ 73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72" h="2594">
                <a:moveTo>
                  <a:pt x="1116" y="82"/>
                </a:moveTo>
                <a:cubicBezTo>
                  <a:pt x="907" y="166"/>
                  <a:pt x="670" y="186"/>
                  <a:pt x="450" y="226"/>
                </a:cubicBezTo>
                <a:cubicBezTo>
                  <a:pt x="343" y="245"/>
                  <a:pt x="249" y="290"/>
                  <a:pt x="144" y="316"/>
                </a:cubicBezTo>
                <a:cubicBezTo>
                  <a:pt x="120" y="334"/>
                  <a:pt x="60" y="369"/>
                  <a:pt x="45" y="406"/>
                </a:cubicBezTo>
                <a:cubicBezTo>
                  <a:pt x="16" y="478"/>
                  <a:pt x="19" y="565"/>
                  <a:pt x="0" y="640"/>
                </a:cubicBezTo>
                <a:cubicBezTo>
                  <a:pt x="3" y="706"/>
                  <a:pt x="4" y="772"/>
                  <a:pt x="9" y="838"/>
                </a:cubicBezTo>
                <a:cubicBezTo>
                  <a:pt x="10" y="853"/>
                  <a:pt x="7" y="872"/>
                  <a:pt x="18" y="883"/>
                </a:cubicBezTo>
                <a:cubicBezTo>
                  <a:pt x="31" y="896"/>
                  <a:pt x="54" y="895"/>
                  <a:pt x="72" y="901"/>
                </a:cubicBezTo>
                <a:cubicBezTo>
                  <a:pt x="183" y="898"/>
                  <a:pt x="294" y="902"/>
                  <a:pt x="405" y="892"/>
                </a:cubicBezTo>
                <a:cubicBezTo>
                  <a:pt x="428" y="890"/>
                  <a:pt x="447" y="873"/>
                  <a:pt x="468" y="865"/>
                </a:cubicBezTo>
                <a:cubicBezTo>
                  <a:pt x="504" y="852"/>
                  <a:pt x="576" y="829"/>
                  <a:pt x="576" y="829"/>
                </a:cubicBezTo>
                <a:cubicBezTo>
                  <a:pt x="607" y="798"/>
                  <a:pt x="636" y="777"/>
                  <a:pt x="675" y="757"/>
                </a:cubicBezTo>
                <a:cubicBezTo>
                  <a:pt x="747" y="765"/>
                  <a:pt x="765" y="757"/>
                  <a:pt x="801" y="811"/>
                </a:cubicBezTo>
                <a:cubicBezTo>
                  <a:pt x="835" y="948"/>
                  <a:pt x="815" y="1110"/>
                  <a:pt x="765" y="1243"/>
                </a:cubicBezTo>
                <a:cubicBezTo>
                  <a:pt x="762" y="1261"/>
                  <a:pt x="767" y="1282"/>
                  <a:pt x="756" y="1297"/>
                </a:cubicBezTo>
                <a:cubicBezTo>
                  <a:pt x="705" y="1368"/>
                  <a:pt x="599" y="1460"/>
                  <a:pt x="540" y="1531"/>
                </a:cubicBezTo>
                <a:cubicBezTo>
                  <a:pt x="488" y="1593"/>
                  <a:pt x="414" y="1693"/>
                  <a:pt x="360" y="1765"/>
                </a:cubicBezTo>
                <a:cubicBezTo>
                  <a:pt x="318" y="1821"/>
                  <a:pt x="294" y="1889"/>
                  <a:pt x="252" y="1945"/>
                </a:cubicBezTo>
                <a:cubicBezTo>
                  <a:pt x="233" y="2059"/>
                  <a:pt x="221" y="2174"/>
                  <a:pt x="198" y="2287"/>
                </a:cubicBezTo>
                <a:cubicBezTo>
                  <a:pt x="201" y="2317"/>
                  <a:pt x="202" y="2347"/>
                  <a:pt x="207" y="2377"/>
                </a:cubicBezTo>
                <a:cubicBezTo>
                  <a:pt x="208" y="2386"/>
                  <a:pt x="208" y="2399"/>
                  <a:pt x="216" y="2404"/>
                </a:cubicBezTo>
                <a:cubicBezTo>
                  <a:pt x="253" y="2425"/>
                  <a:pt x="405" y="2434"/>
                  <a:pt x="450" y="2440"/>
                </a:cubicBezTo>
                <a:cubicBezTo>
                  <a:pt x="570" y="2456"/>
                  <a:pt x="690" y="2479"/>
                  <a:pt x="810" y="2494"/>
                </a:cubicBezTo>
                <a:cubicBezTo>
                  <a:pt x="1155" y="2485"/>
                  <a:pt x="1156" y="2594"/>
                  <a:pt x="1188" y="2404"/>
                </a:cubicBezTo>
                <a:cubicBezTo>
                  <a:pt x="1185" y="2302"/>
                  <a:pt x="1179" y="2200"/>
                  <a:pt x="1179" y="2098"/>
                </a:cubicBezTo>
                <a:cubicBezTo>
                  <a:pt x="1179" y="2016"/>
                  <a:pt x="1159" y="1880"/>
                  <a:pt x="1260" y="1855"/>
                </a:cubicBezTo>
                <a:cubicBezTo>
                  <a:pt x="1262" y="1855"/>
                  <a:pt x="1351" y="1862"/>
                  <a:pt x="1359" y="1873"/>
                </a:cubicBezTo>
                <a:cubicBezTo>
                  <a:pt x="1370" y="1888"/>
                  <a:pt x="1365" y="1912"/>
                  <a:pt x="1377" y="1927"/>
                </a:cubicBezTo>
                <a:cubicBezTo>
                  <a:pt x="1396" y="1950"/>
                  <a:pt x="1427" y="1961"/>
                  <a:pt x="1449" y="1981"/>
                </a:cubicBezTo>
                <a:cubicBezTo>
                  <a:pt x="1466" y="1997"/>
                  <a:pt x="1477" y="2018"/>
                  <a:pt x="1494" y="2035"/>
                </a:cubicBezTo>
                <a:cubicBezTo>
                  <a:pt x="1508" y="2116"/>
                  <a:pt x="1554" y="2158"/>
                  <a:pt x="1611" y="2215"/>
                </a:cubicBezTo>
                <a:cubicBezTo>
                  <a:pt x="1659" y="2359"/>
                  <a:pt x="1856" y="2441"/>
                  <a:pt x="1989" y="2485"/>
                </a:cubicBezTo>
                <a:cubicBezTo>
                  <a:pt x="2163" y="2479"/>
                  <a:pt x="2337" y="2478"/>
                  <a:pt x="2511" y="2467"/>
                </a:cubicBezTo>
                <a:cubicBezTo>
                  <a:pt x="2536" y="2466"/>
                  <a:pt x="2562" y="2463"/>
                  <a:pt x="2583" y="2449"/>
                </a:cubicBezTo>
                <a:cubicBezTo>
                  <a:pt x="2618" y="2425"/>
                  <a:pt x="2673" y="2359"/>
                  <a:pt x="2673" y="2359"/>
                </a:cubicBezTo>
                <a:cubicBezTo>
                  <a:pt x="2682" y="2335"/>
                  <a:pt x="2694" y="2312"/>
                  <a:pt x="2700" y="2287"/>
                </a:cubicBezTo>
                <a:cubicBezTo>
                  <a:pt x="2709" y="2252"/>
                  <a:pt x="2718" y="2179"/>
                  <a:pt x="2718" y="2179"/>
                </a:cubicBezTo>
                <a:cubicBezTo>
                  <a:pt x="2729" y="2009"/>
                  <a:pt x="2733" y="2028"/>
                  <a:pt x="2718" y="1837"/>
                </a:cubicBezTo>
                <a:cubicBezTo>
                  <a:pt x="2712" y="1758"/>
                  <a:pt x="2670" y="1733"/>
                  <a:pt x="2619" y="1675"/>
                </a:cubicBezTo>
                <a:cubicBezTo>
                  <a:pt x="2546" y="1591"/>
                  <a:pt x="2496" y="1514"/>
                  <a:pt x="2385" y="1477"/>
                </a:cubicBezTo>
                <a:cubicBezTo>
                  <a:pt x="2306" y="1420"/>
                  <a:pt x="2235" y="1364"/>
                  <a:pt x="2142" y="1333"/>
                </a:cubicBezTo>
                <a:cubicBezTo>
                  <a:pt x="2103" y="1294"/>
                  <a:pt x="2106" y="1308"/>
                  <a:pt x="2106" y="1234"/>
                </a:cubicBezTo>
                <a:cubicBezTo>
                  <a:pt x="2106" y="1120"/>
                  <a:pt x="2076" y="991"/>
                  <a:pt x="2133" y="892"/>
                </a:cubicBezTo>
                <a:cubicBezTo>
                  <a:pt x="2146" y="870"/>
                  <a:pt x="2170" y="857"/>
                  <a:pt x="2187" y="838"/>
                </a:cubicBezTo>
                <a:cubicBezTo>
                  <a:pt x="2265" y="746"/>
                  <a:pt x="2204" y="778"/>
                  <a:pt x="2295" y="748"/>
                </a:cubicBezTo>
                <a:cubicBezTo>
                  <a:pt x="2389" y="654"/>
                  <a:pt x="2485" y="590"/>
                  <a:pt x="2619" y="568"/>
                </a:cubicBezTo>
                <a:cubicBezTo>
                  <a:pt x="2643" y="564"/>
                  <a:pt x="2793" y="542"/>
                  <a:pt x="2799" y="541"/>
                </a:cubicBezTo>
                <a:cubicBezTo>
                  <a:pt x="2817" y="538"/>
                  <a:pt x="2853" y="532"/>
                  <a:pt x="2853" y="532"/>
                </a:cubicBezTo>
                <a:cubicBezTo>
                  <a:pt x="2972" y="452"/>
                  <a:pt x="2869" y="304"/>
                  <a:pt x="2781" y="253"/>
                </a:cubicBezTo>
                <a:cubicBezTo>
                  <a:pt x="2458" y="65"/>
                  <a:pt x="2845" y="341"/>
                  <a:pt x="2547" y="118"/>
                </a:cubicBezTo>
                <a:cubicBezTo>
                  <a:pt x="2513" y="93"/>
                  <a:pt x="2476" y="94"/>
                  <a:pt x="2439" y="82"/>
                </a:cubicBezTo>
                <a:cubicBezTo>
                  <a:pt x="2276" y="28"/>
                  <a:pt x="2106" y="13"/>
                  <a:pt x="1935" y="1"/>
                </a:cubicBezTo>
                <a:cubicBezTo>
                  <a:pt x="1872" y="4"/>
                  <a:pt x="1808" y="0"/>
                  <a:pt x="1746" y="10"/>
                </a:cubicBezTo>
                <a:cubicBezTo>
                  <a:pt x="1733" y="12"/>
                  <a:pt x="1730" y="30"/>
                  <a:pt x="1719" y="37"/>
                </a:cubicBezTo>
                <a:cubicBezTo>
                  <a:pt x="1691" y="56"/>
                  <a:pt x="1653" y="55"/>
                  <a:pt x="1620" y="64"/>
                </a:cubicBezTo>
                <a:cubicBezTo>
                  <a:pt x="1611" y="66"/>
                  <a:pt x="1593" y="73"/>
                  <a:pt x="1593" y="73"/>
                </a:cubicBezTo>
              </a:path>
            </a:pathLst>
          </a:custGeom>
          <a:gradFill>
            <a:gsLst>
              <a:gs pos="1900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gradFill>
          <a:ln w="9525">
            <a:solidFill>
              <a:schemeClr val="tx1"/>
            </a:solidFill>
            <a:round/>
            <a:headEnd/>
            <a:tailEnd/>
          </a:ln>
          <a:effectLst/>
        </p:spPr>
        <p:txBody>
          <a:bodyPr/>
          <a:lstStyle/>
          <a:p>
            <a:pPr eaLnBrk="1" hangingPunct="1">
              <a:defRPr/>
            </a:pPr>
            <a:endParaRPr lang="da-DK"/>
          </a:p>
        </p:txBody>
      </p:sp>
      <p:sp>
        <p:nvSpPr>
          <p:cNvPr id="12" name="Freeform 6"/>
          <p:cNvSpPr>
            <a:spLocks/>
          </p:cNvSpPr>
          <p:nvPr/>
        </p:nvSpPr>
        <p:spPr bwMode="auto">
          <a:xfrm>
            <a:off x="6015038" y="4002088"/>
            <a:ext cx="971550" cy="1201737"/>
          </a:xfrm>
          <a:custGeom>
            <a:avLst/>
            <a:gdLst>
              <a:gd name="T0" fmla="*/ 1116 w 2972"/>
              <a:gd name="T1" fmla="*/ 82 h 2594"/>
              <a:gd name="T2" fmla="*/ 450 w 2972"/>
              <a:gd name="T3" fmla="*/ 226 h 2594"/>
              <a:gd name="T4" fmla="*/ 144 w 2972"/>
              <a:gd name="T5" fmla="*/ 316 h 2594"/>
              <a:gd name="T6" fmla="*/ 45 w 2972"/>
              <a:gd name="T7" fmla="*/ 406 h 2594"/>
              <a:gd name="T8" fmla="*/ 0 w 2972"/>
              <a:gd name="T9" fmla="*/ 640 h 2594"/>
              <a:gd name="T10" fmla="*/ 9 w 2972"/>
              <a:gd name="T11" fmla="*/ 838 h 2594"/>
              <a:gd name="T12" fmla="*/ 18 w 2972"/>
              <a:gd name="T13" fmla="*/ 883 h 2594"/>
              <a:gd name="T14" fmla="*/ 72 w 2972"/>
              <a:gd name="T15" fmla="*/ 901 h 2594"/>
              <a:gd name="T16" fmla="*/ 405 w 2972"/>
              <a:gd name="T17" fmla="*/ 892 h 2594"/>
              <a:gd name="T18" fmla="*/ 468 w 2972"/>
              <a:gd name="T19" fmla="*/ 865 h 2594"/>
              <a:gd name="T20" fmla="*/ 576 w 2972"/>
              <a:gd name="T21" fmla="*/ 829 h 2594"/>
              <a:gd name="T22" fmla="*/ 675 w 2972"/>
              <a:gd name="T23" fmla="*/ 757 h 2594"/>
              <a:gd name="T24" fmla="*/ 801 w 2972"/>
              <a:gd name="T25" fmla="*/ 811 h 2594"/>
              <a:gd name="T26" fmla="*/ 765 w 2972"/>
              <a:gd name="T27" fmla="*/ 1243 h 2594"/>
              <a:gd name="T28" fmla="*/ 756 w 2972"/>
              <a:gd name="T29" fmla="*/ 1297 h 2594"/>
              <a:gd name="T30" fmla="*/ 540 w 2972"/>
              <a:gd name="T31" fmla="*/ 1531 h 2594"/>
              <a:gd name="T32" fmla="*/ 360 w 2972"/>
              <a:gd name="T33" fmla="*/ 1765 h 2594"/>
              <a:gd name="T34" fmla="*/ 252 w 2972"/>
              <a:gd name="T35" fmla="*/ 1945 h 2594"/>
              <a:gd name="T36" fmla="*/ 198 w 2972"/>
              <a:gd name="T37" fmla="*/ 2287 h 2594"/>
              <a:gd name="T38" fmla="*/ 207 w 2972"/>
              <a:gd name="T39" fmla="*/ 2377 h 2594"/>
              <a:gd name="T40" fmla="*/ 216 w 2972"/>
              <a:gd name="T41" fmla="*/ 2404 h 2594"/>
              <a:gd name="T42" fmla="*/ 450 w 2972"/>
              <a:gd name="T43" fmla="*/ 2440 h 2594"/>
              <a:gd name="T44" fmla="*/ 810 w 2972"/>
              <a:gd name="T45" fmla="*/ 2494 h 2594"/>
              <a:gd name="T46" fmla="*/ 1188 w 2972"/>
              <a:gd name="T47" fmla="*/ 2404 h 2594"/>
              <a:gd name="T48" fmla="*/ 1179 w 2972"/>
              <a:gd name="T49" fmla="*/ 2098 h 2594"/>
              <a:gd name="T50" fmla="*/ 1260 w 2972"/>
              <a:gd name="T51" fmla="*/ 1855 h 2594"/>
              <a:gd name="T52" fmla="*/ 1359 w 2972"/>
              <a:gd name="T53" fmla="*/ 1873 h 2594"/>
              <a:gd name="T54" fmla="*/ 1377 w 2972"/>
              <a:gd name="T55" fmla="*/ 1927 h 2594"/>
              <a:gd name="T56" fmla="*/ 1449 w 2972"/>
              <a:gd name="T57" fmla="*/ 1981 h 2594"/>
              <a:gd name="T58" fmla="*/ 1494 w 2972"/>
              <a:gd name="T59" fmla="*/ 2035 h 2594"/>
              <a:gd name="T60" fmla="*/ 1611 w 2972"/>
              <a:gd name="T61" fmla="*/ 2215 h 2594"/>
              <a:gd name="T62" fmla="*/ 1989 w 2972"/>
              <a:gd name="T63" fmla="*/ 2485 h 2594"/>
              <a:gd name="T64" fmla="*/ 2511 w 2972"/>
              <a:gd name="T65" fmla="*/ 2467 h 2594"/>
              <a:gd name="T66" fmla="*/ 2583 w 2972"/>
              <a:gd name="T67" fmla="*/ 2449 h 2594"/>
              <a:gd name="T68" fmla="*/ 2673 w 2972"/>
              <a:gd name="T69" fmla="*/ 2359 h 2594"/>
              <a:gd name="T70" fmla="*/ 2700 w 2972"/>
              <a:gd name="T71" fmla="*/ 2287 h 2594"/>
              <a:gd name="T72" fmla="*/ 2718 w 2972"/>
              <a:gd name="T73" fmla="*/ 2179 h 2594"/>
              <a:gd name="T74" fmla="*/ 2718 w 2972"/>
              <a:gd name="T75" fmla="*/ 1837 h 2594"/>
              <a:gd name="T76" fmla="*/ 2619 w 2972"/>
              <a:gd name="T77" fmla="*/ 1675 h 2594"/>
              <a:gd name="T78" fmla="*/ 2385 w 2972"/>
              <a:gd name="T79" fmla="*/ 1477 h 2594"/>
              <a:gd name="T80" fmla="*/ 2142 w 2972"/>
              <a:gd name="T81" fmla="*/ 1333 h 2594"/>
              <a:gd name="T82" fmla="*/ 2106 w 2972"/>
              <a:gd name="T83" fmla="*/ 1234 h 2594"/>
              <a:gd name="T84" fmla="*/ 2133 w 2972"/>
              <a:gd name="T85" fmla="*/ 892 h 2594"/>
              <a:gd name="T86" fmla="*/ 2187 w 2972"/>
              <a:gd name="T87" fmla="*/ 838 h 2594"/>
              <a:gd name="T88" fmla="*/ 2295 w 2972"/>
              <a:gd name="T89" fmla="*/ 748 h 2594"/>
              <a:gd name="T90" fmla="*/ 2619 w 2972"/>
              <a:gd name="T91" fmla="*/ 568 h 2594"/>
              <a:gd name="T92" fmla="*/ 2799 w 2972"/>
              <a:gd name="T93" fmla="*/ 541 h 2594"/>
              <a:gd name="T94" fmla="*/ 2853 w 2972"/>
              <a:gd name="T95" fmla="*/ 532 h 2594"/>
              <a:gd name="T96" fmla="*/ 2781 w 2972"/>
              <a:gd name="T97" fmla="*/ 253 h 2594"/>
              <a:gd name="T98" fmla="*/ 2547 w 2972"/>
              <a:gd name="T99" fmla="*/ 118 h 2594"/>
              <a:gd name="T100" fmla="*/ 2439 w 2972"/>
              <a:gd name="T101" fmla="*/ 82 h 2594"/>
              <a:gd name="T102" fmla="*/ 1935 w 2972"/>
              <a:gd name="T103" fmla="*/ 1 h 2594"/>
              <a:gd name="T104" fmla="*/ 1746 w 2972"/>
              <a:gd name="T105" fmla="*/ 10 h 2594"/>
              <a:gd name="T106" fmla="*/ 1719 w 2972"/>
              <a:gd name="T107" fmla="*/ 37 h 2594"/>
              <a:gd name="T108" fmla="*/ 1620 w 2972"/>
              <a:gd name="T109" fmla="*/ 64 h 2594"/>
              <a:gd name="T110" fmla="*/ 1593 w 2972"/>
              <a:gd name="T111" fmla="*/ 73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72" h="2594">
                <a:moveTo>
                  <a:pt x="1116" y="82"/>
                </a:moveTo>
                <a:cubicBezTo>
                  <a:pt x="907" y="166"/>
                  <a:pt x="670" y="186"/>
                  <a:pt x="450" y="226"/>
                </a:cubicBezTo>
                <a:cubicBezTo>
                  <a:pt x="343" y="245"/>
                  <a:pt x="249" y="290"/>
                  <a:pt x="144" y="316"/>
                </a:cubicBezTo>
                <a:cubicBezTo>
                  <a:pt x="120" y="334"/>
                  <a:pt x="60" y="369"/>
                  <a:pt x="45" y="406"/>
                </a:cubicBezTo>
                <a:cubicBezTo>
                  <a:pt x="16" y="478"/>
                  <a:pt x="19" y="565"/>
                  <a:pt x="0" y="640"/>
                </a:cubicBezTo>
                <a:cubicBezTo>
                  <a:pt x="3" y="706"/>
                  <a:pt x="4" y="772"/>
                  <a:pt x="9" y="838"/>
                </a:cubicBezTo>
                <a:cubicBezTo>
                  <a:pt x="10" y="853"/>
                  <a:pt x="7" y="872"/>
                  <a:pt x="18" y="883"/>
                </a:cubicBezTo>
                <a:cubicBezTo>
                  <a:pt x="31" y="896"/>
                  <a:pt x="54" y="895"/>
                  <a:pt x="72" y="901"/>
                </a:cubicBezTo>
                <a:cubicBezTo>
                  <a:pt x="183" y="898"/>
                  <a:pt x="294" y="902"/>
                  <a:pt x="405" y="892"/>
                </a:cubicBezTo>
                <a:cubicBezTo>
                  <a:pt x="428" y="890"/>
                  <a:pt x="447" y="873"/>
                  <a:pt x="468" y="865"/>
                </a:cubicBezTo>
                <a:cubicBezTo>
                  <a:pt x="504" y="852"/>
                  <a:pt x="576" y="829"/>
                  <a:pt x="576" y="829"/>
                </a:cubicBezTo>
                <a:cubicBezTo>
                  <a:pt x="607" y="798"/>
                  <a:pt x="636" y="777"/>
                  <a:pt x="675" y="757"/>
                </a:cubicBezTo>
                <a:cubicBezTo>
                  <a:pt x="747" y="765"/>
                  <a:pt x="765" y="757"/>
                  <a:pt x="801" y="811"/>
                </a:cubicBezTo>
                <a:cubicBezTo>
                  <a:pt x="835" y="948"/>
                  <a:pt x="815" y="1110"/>
                  <a:pt x="765" y="1243"/>
                </a:cubicBezTo>
                <a:cubicBezTo>
                  <a:pt x="762" y="1261"/>
                  <a:pt x="767" y="1282"/>
                  <a:pt x="756" y="1297"/>
                </a:cubicBezTo>
                <a:cubicBezTo>
                  <a:pt x="705" y="1368"/>
                  <a:pt x="599" y="1460"/>
                  <a:pt x="540" y="1531"/>
                </a:cubicBezTo>
                <a:cubicBezTo>
                  <a:pt x="488" y="1593"/>
                  <a:pt x="414" y="1693"/>
                  <a:pt x="360" y="1765"/>
                </a:cubicBezTo>
                <a:cubicBezTo>
                  <a:pt x="318" y="1821"/>
                  <a:pt x="294" y="1889"/>
                  <a:pt x="252" y="1945"/>
                </a:cubicBezTo>
                <a:cubicBezTo>
                  <a:pt x="233" y="2059"/>
                  <a:pt x="221" y="2174"/>
                  <a:pt x="198" y="2287"/>
                </a:cubicBezTo>
                <a:cubicBezTo>
                  <a:pt x="201" y="2317"/>
                  <a:pt x="202" y="2347"/>
                  <a:pt x="207" y="2377"/>
                </a:cubicBezTo>
                <a:cubicBezTo>
                  <a:pt x="208" y="2386"/>
                  <a:pt x="208" y="2399"/>
                  <a:pt x="216" y="2404"/>
                </a:cubicBezTo>
                <a:cubicBezTo>
                  <a:pt x="253" y="2425"/>
                  <a:pt x="405" y="2434"/>
                  <a:pt x="450" y="2440"/>
                </a:cubicBezTo>
                <a:cubicBezTo>
                  <a:pt x="570" y="2456"/>
                  <a:pt x="690" y="2479"/>
                  <a:pt x="810" y="2494"/>
                </a:cubicBezTo>
                <a:cubicBezTo>
                  <a:pt x="1155" y="2485"/>
                  <a:pt x="1156" y="2594"/>
                  <a:pt x="1188" y="2404"/>
                </a:cubicBezTo>
                <a:cubicBezTo>
                  <a:pt x="1185" y="2302"/>
                  <a:pt x="1179" y="2200"/>
                  <a:pt x="1179" y="2098"/>
                </a:cubicBezTo>
                <a:cubicBezTo>
                  <a:pt x="1179" y="2016"/>
                  <a:pt x="1159" y="1880"/>
                  <a:pt x="1260" y="1855"/>
                </a:cubicBezTo>
                <a:cubicBezTo>
                  <a:pt x="1262" y="1855"/>
                  <a:pt x="1351" y="1862"/>
                  <a:pt x="1359" y="1873"/>
                </a:cubicBezTo>
                <a:cubicBezTo>
                  <a:pt x="1370" y="1888"/>
                  <a:pt x="1365" y="1912"/>
                  <a:pt x="1377" y="1927"/>
                </a:cubicBezTo>
                <a:cubicBezTo>
                  <a:pt x="1396" y="1950"/>
                  <a:pt x="1427" y="1961"/>
                  <a:pt x="1449" y="1981"/>
                </a:cubicBezTo>
                <a:cubicBezTo>
                  <a:pt x="1466" y="1997"/>
                  <a:pt x="1477" y="2018"/>
                  <a:pt x="1494" y="2035"/>
                </a:cubicBezTo>
                <a:cubicBezTo>
                  <a:pt x="1508" y="2116"/>
                  <a:pt x="1554" y="2158"/>
                  <a:pt x="1611" y="2215"/>
                </a:cubicBezTo>
                <a:cubicBezTo>
                  <a:pt x="1659" y="2359"/>
                  <a:pt x="1856" y="2441"/>
                  <a:pt x="1989" y="2485"/>
                </a:cubicBezTo>
                <a:cubicBezTo>
                  <a:pt x="2163" y="2479"/>
                  <a:pt x="2337" y="2478"/>
                  <a:pt x="2511" y="2467"/>
                </a:cubicBezTo>
                <a:cubicBezTo>
                  <a:pt x="2536" y="2466"/>
                  <a:pt x="2562" y="2463"/>
                  <a:pt x="2583" y="2449"/>
                </a:cubicBezTo>
                <a:cubicBezTo>
                  <a:pt x="2618" y="2425"/>
                  <a:pt x="2673" y="2359"/>
                  <a:pt x="2673" y="2359"/>
                </a:cubicBezTo>
                <a:cubicBezTo>
                  <a:pt x="2682" y="2335"/>
                  <a:pt x="2694" y="2312"/>
                  <a:pt x="2700" y="2287"/>
                </a:cubicBezTo>
                <a:cubicBezTo>
                  <a:pt x="2709" y="2252"/>
                  <a:pt x="2718" y="2179"/>
                  <a:pt x="2718" y="2179"/>
                </a:cubicBezTo>
                <a:cubicBezTo>
                  <a:pt x="2729" y="2009"/>
                  <a:pt x="2733" y="2028"/>
                  <a:pt x="2718" y="1837"/>
                </a:cubicBezTo>
                <a:cubicBezTo>
                  <a:pt x="2712" y="1758"/>
                  <a:pt x="2670" y="1733"/>
                  <a:pt x="2619" y="1675"/>
                </a:cubicBezTo>
                <a:cubicBezTo>
                  <a:pt x="2546" y="1591"/>
                  <a:pt x="2496" y="1514"/>
                  <a:pt x="2385" y="1477"/>
                </a:cubicBezTo>
                <a:cubicBezTo>
                  <a:pt x="2306" y="1420"/>
                  <a:pt x="2235" y="1364"/>
                  <a:pt x="2142" y="1333"/>
                </a:cubicBezTo>
                <a:cubicBezTo>
                  <a:pt x="2103" y="1294"/>
                  <a:pt x="2106" y="1308"/>
                  <a:pt x="2106" y="1234"/>
                </a:cubicBezTo>
                <a:cubicBezTo>
                  <a:pt x="2106" y="1120"/>
                  <a:pt x="2076" y="991"/>
                  <a:pt x="2133" y="892"/>
                </a:cubicBezTo>
                <a:cubicBezTo>
                  <a:pt x="2146" y="870"/>
                  <a:pt x="2170" y="857"/>
                  <a:pt x="2187" y="838"/>
                </a:cubicBezTo>
                <a:cubicBezTo>
                  <a:pt x="2265" y="746"/>
                  <a:pt x="2204" y="778"/>
                  <a:pt x="2295" y="748"/>
                </a:cubicBezTo>
                <a:cubicBezTo>
                  <a:pt x="2389" y="654"/>
                  <a:pt x="2485" y="590"/>
                  <a:pt x="2619" y="568"/>
                </a:cubicBezTo>
                <a:cubicBezTo>
                  <a:pt x="2643" y="564"/>
                  <a:pt x="2793" y="542"/>
                  <a:pt x="2799" y="541"/>
                </a:cubicBezTo>
                <a:cubicBezTo>
                  <a:pt x="2817" y="538"/>
                  <a:pt x="2853" y="532"/>
                  <a:pt x="2853" y="532"/>
                </a:cubicBezTo>
                <a:cubicBezTo>
                  <a:pt x="2972" y="452"/>
                  <a:pt x="2869" y="304"/>
                  <a:pt x="2781" y="253"/>
                </a:cubicBezTo>
                <a:cubicBezTo>
                  <a:pt x="2458" y="65"/>
                  <a:pt x="2845" y="341"/>
                  <a:pt x="2547" y="118"/>
                </a:cubicBezTo>
                <a:cubicBezTo>
                  <a:pt x="2513" y="93"/>
                  <a:pt x="2476" y="94"/>
                  <a:pt x="2439" y="82"/>
                </a:cubicBezTo>
                <a:cubicBezTo>
                  <a:pt x="2276" y="28"/>
                  <a:pt x="2106" y="13"/>
                  <a:pt x="1935" y="1"/>
                </a:cubicBezTo>
                <a:cubicBezTo>
                  <a:pt x="1872" y="4"/>
                  <a:pt x="1808" y="0"/>
                  <a:pt x="1746" y="10"/>
                </a:cubicBezTo>
                <a:cubicBezTo>
                  <a:pt x="1733" y="12"/>
                  <a:pt x="1730" y="30"/>
                  <a:pt x="1719" y="37"/>
                </a:cubicBezTo>
                <a:cubicBezTo>
                  <a:pt x="1691" y="56"/>
                  <a:pt x="1653" y="55"/>
                  <a:pt x="1620" y="64"/>
                </a:cubicBezTo>
                <a:cubicBezTo>
                  <a:pt x="1611" y="66"/>
                  <a:pt x="1593" y="73"/>
                  <a:pt x="1593" y="73"/>
                </a:cubicBezTo>
              </a:path>
            </a:pathLst>
          </a:custGeom>
          <a:gradFill>
            <a:gsLst>
              <a:gs pos="1900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gradFill>
          <a:ln w="9525">
            <a:solidFill>
              <a:schemeClr val="tx1"/>
            </a:solidFill>
            <a:round/>
            <a:headEnd/>
            <a:tailEnd/>
          </a:ln>
          <a:effectLst/>
        </p:spPr>
        <p:txBody>
          <a:bodyPr/>
          <a:lstStyle/>
          <a:p>
            <a:pPr eaLnBrk="1" hangingPunct="1">
              <a:defRPr/>
            </a:pPr>
            <a:endParaRPr lang="da-DK"/>
          </a:p>
        </p:txBody>
      </p:sp>
      <p:sp>
        <p:nvSpPr>
          <p:cNvPr id="13" name="Freeform 6"/>
          <p:cNvSpPr>
            <a:spLocks/>
          </p:cNvSpPr>
          <p:nvPr/>
        </p:nvSpPr>
        <p:spPr bwMode="auto">
          <a:xfrm>
            <a:off x="5811838" y="2165350"/>
            <a:ext cx="862012" cy="663575"/>
          </a:xfrm>
          <a:custGeom>
            <a:avLst/>
            <a:gdLst>
              <a:gd name="T0" fmla="*/ 1116 w 2972"/>
              <a:gd name="T1" fmla="*/ 82 h 2594"/>
              <a:gd name="T2" fmla="*/ 450 w 2972"/>
              <a:gd name="T3" fmla="*/ 226 h 2594"/>
              <a:gd name="T4" fmla="*/ 144 w 2972"/>
              <a:gd name="T5" fmla="*/ 316 h 2594"/>
              <a:gd name="T6" fmla="*/ 45 w 2972"/>
              <a:gd name="T7" fmla="*/ 406 h 2594"/>
              <a:gd name="T8" fmla="*/ 0 w 2972"/>
              <a:gd name="T9" fmla="*/ 640 h 2594"/>
              <a:gd name="T10" fmla="*/ 9 w 2972"/>
              <a:gd name="T11" fmla="*/ 838 h 2594"/>
              <a:gd name="T12" fmla="*/ 18 w 2972"/>
              <a:gd name="T13" fmla="*/ 883 h 2594"/>
              <a:gd name="T14" fmla="*/ 72 w 2972"/>
              <a:gd name="T15" fmla="*/ 901 h 2594"/>
              <a:gd name="T16" fmla="*/ 405 w 2972"/>
              <a:gd name="T17" fmla="*/ 892 h 2594"/>
              <a:gd name="T18" fmla="*/ 468 w 2972"/>
              <a:gd name="T19" fmla="*/ 865 h 2594"/>
              <a:gd name="T20" fmla="*/ 576 w 2972"/>
              <a:gd name="T21" fmla="*/ 829 h 2594"/>
              <a:gd name="T22" fmla="*/ 675 w 2972"/>
              <a:gd name="T23" fmla="*/ 757 h 2594"/>
              <a:gd name="T24" fmla="*/ 801 w 2972"/>
              <a:gd name="T25" fmla="*/ 811 h 2594"/>
              <a:gd name="T26" fmla="*/ 765 w 2972"/>
              <a:gd name="T27" fmla="*/ 1243 h 2594"/>
              <a:gd name="T28" fmla="*/ 756 w 2972"/>
              <a:gd name="T29" fmla="*/ 1297 h 2594"/>
              <a:gd name="T30" fmla="*/ 540 w 2972"/>
              <a:gd name="T31" fmla="*/ 1531 h 2594"/>
              <a:gd name="T32" fmla="*/ 360 w 2972"/>
              <a:gd name="T33" fmla="*/ 1765 h 2594"/>
              <a:gd name="T34" fmla="*/ 252 w 2972"/>
              <a:gd name="T35" fmla="*/ 1945 h 2594"/>
              <a:gd name="T36" fmla="*/ 198 w 2972"/>
              <a:gd name="T37" fmla="*/ 2287 h 2594"/>
              <a:gd name="T38" fmla="*/ 207 w 2972"/>
              <a:gd name="T39" fmla="*/ 2377 h 2594"/>
              <a:gd name="T40" fmla="*/ 216 w 2972"/>
              <a:gd name="T41" fmla="*/ 2404 h 2594"/>
              <a:gd name="T42" fmla="*/ 450 w 2972"/>
              <a:gd name="T43" fmla="*/ 2440 h 2594"/>
              <a:gd name="T44" fmla="*/ 810 w 2972"/>
              <a:gd name="T45" fmla="*/ 2494 h 2594"/>
              <a:gd name="T46" fmla="*/ 1188 w 2972"/>
              <a:gd name="T47" fmla="*/ 2404 h 2594"/>
              <a:gd name="T48" fmla="*/ 1179 w 2972"/>
              <a:gd name="T49" fmla="*/ 2098 h 2594"/>
              <a:gd name="T50" fmla="*/ 1260 w 2972"/>
              <a:gd name="T51" fmla="*/ 1855 h 2594"/>
              <a:gd name="T52" fmla="*/ 1359 w 2972"/>
              <a:gd name="T53" fmla="*/ 1873 h 2594"/>
              <a:gd name="T54" fmla="*/ 1377 w 2972"/>
              <a:gd name="T55" fmla="*/ 1927 h 2594"/>
              <a:gd name="T56" fmla="*/ 1449 w 2972"/>
              <a:gd name="T57" fmla="*/ 1981 h 2594"/>
              <a:gd name="T58" fmla="*/ 1494 w 2972"/>
              <a:gd name="T59" fmla="*/ 2035 h 2594"/>
              <a:gd name="T60" fmla="*/ 1611 w 2972"/>
              <a:gd name="T61" fmla="*/ 2215 h 2594"/>
              <a:gd name="T62" fmla="*/ 1989 w 2972"/>
              <a:gd name="T63" fmla="*/ 2485 h 2594"/>
              <a:gd name="T64" fmla="*/ 2511 w 2972"/>
              <a:gd name="T65" fmla="*/ 2467 h 2594"/>
              <a:gd name="T66" fmla="*/ 2583 w 2972"/>
              <a:gd name="T67" fmla="*/ 2449 h 2594"/>
              <a:gd name="T68" fmla="*/ 2673 w 2972"/>
              <a:gd name="T69" fmla="*/ 2359 h 2594"/>
              <a:gd name="T70" fmla="*/ 2700 w 2972"/>
              <a:gd name="T71" fmla="*/ 2287 h 2594"/>
              <a:gd name="T72" fmla="*/ 2718 w 2972"/>
              <a:gd name="T73" fmla="*/ 2179 h 2594"/>
              <a:gd name="T74" fmla="*/ 2718 w 2972"/>
              <a:gd name="T75" fmla="*/ 1837 h 2594"/>
              <a:gd name="T76" fmla="*/ 2619 w 2972"/>
              <a:gd name="T77" fmla="*/ 1675 h 2594"/>
              <a:gd name="T78" fmla="*/ 2385 w 2972"/>
              <a:gd name="T79" fmla="*/ 1477 h 2594"/>
              <a:gd name="T80" fmla="*/ 2142 w 2972"/>
              <a:gd name="T81" fmla="*/ 1333 h 2594"/>
              <a:gd name="T82" fmla="*/ 2106 w 2972"/>
              <a:gd name="T83" fmla="*/ 1234 h 2594"/>
              <a:gd name="T84" fmla="*/ 2133 w 2972"/>
              <a:gd name="T85" fmla="*/ 892 h 2594"/>
              <a:gd name="T86" fmla="*/ 2187 w 2972"/>
              <a:gd name="T87" fmla="*/ 838 h 2594"/>
              <a:gd name="T88" fmla="*/ 2295 w 2972"/>
              <a:gd name="T89" fmla="*/ 748 h 2594"/>
              <a:gd name="T90" fmla="*/ 2619 w 2972"/>
              <a:gd name="T91" fmla="*/ 568 h 2594"/>
              <a:gd name="T92" fmla="*/ 2799 w 2972"/>
              <a:gd name="T93" fmla="*/ 541 h 2594"/>
              <a:gd name="T94" fmla="*/ 2853 w 2972"/>
              <a:gd name="T95" fmla="*/ 532 h 2594"/>
              <a:gd name="T96" fmla="*/ 2781 w 2972"/>
              <a:gd name="T97" fmla="*/ 253 h 2594"/>
              <a:gd name="T98" fmla="*/ 2547 w 2972"/>
              <a:gd name="T99" fmla="*/ 118 h 2594"/>
              <a:gd name="T100" fmla="*/ 2439 w 2972"/>
              <a:gd name="T101" fmla="*/ 82 h 2594"/>
              <a:gd name="T102" fmla="*/ 1935 w 2972"/>
              <a:gd name="T103" fmla="*/ 1 h 2594"/>
              <a:gd name="T104" fmla="*/ 1746 w 2972"/>
              <a:gd name="T105" fmla="*/ 10 h 2594"/>
              <a:gd name="T106" fmla="*/ 1719 w 2972"/>
              <a:gd name="T107" fmla="*/ 37 h 2594"/>
              <a:gd name="T108" fmla="*/ 1620 w 2972"/>
              <a:gd name="T109" fmla="*/ 64 h 2594"/>
              <a:gd name="T110" fmla="*/ 1593 w 2972"/>
              <a:gd name="T111" fmla="*/ 73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72" h="2594">
                <a:moveTo>
                  <a:pt x="1116" y="82"/>
                </a:moveTo>
                <a:cubicBezTo>
                  <a:pt x="907" y="166"/>
                  <a:pt x="670" y="186"/>
                  <a:pt x="450" y="226"/>
                </a:cubicBezTo>
                <a:cubicBezTo>
                  <a:pt x="343" y="245"/>
                  <a:pt x="249" y="290"/>
                  <a:pt x="144" y="316"/>
                </a:cubicBezTo>
                <a:cubicBezTo>
                  <a:pt x="120" y="334"/>
                  <a:pt x="60" y="369"/>
                  <a:pt x="45" y="406"/>
                </a:cubicBezTo>
                <a:cubicBezTo>
                  <a:pt x="16" y="478"/>
                  <a:pt x="19" y="565"/>
                  <a:pt x="0" y="640"/>
                </a:cubicBezTo>
                <a:cubicBezTo>
                  <a:pt x="3" y="706"/>
                  <a:pt x="4" y="772"/>
                  <a:pt x="9" y="838"/>
                </a:cubicBezTo>
                <a:cubicBezTo>
                  <a:pt x="10" y="853"/>
                  <a:pt x="7" y="872"/>
                  <a:pt x="18" y="883"/>
                </a:cubicBezTo>
                <a:cubicBezTo>
                  <a:pt x="31" y="896"/>
                  <a:pt x="54" y="895"/>
                  <a:pt x="72" y="901"/>
                </a:cubicBezTo>
                <a:cubicBezTo>
                  <a:pt x="183" y="898"/>
                  <a:pt x="294" y="902"/>
                  <a:pt x="405" y="892"/>
                </a:cubicBezTo>
                <a:cubicBezTo>
                  <a:pt x="428" y="890"/>
                  <a:pt x="447" y="873"/>
                  <a:pt x="468" y="865"/>
                </a:cubicBezTo>
                <a:cubicBezTo>
                  <a:pt x="504" y="852"/>
                  <a:pt x="576" y="829"/>
                  <a:pt x="576" y="829"/>
                </a:cubicBezTo>
                <a:cubicBezTo>
                  <a:pt x="607" y="798"/>
                  <a:pt x="636" y="777"/>
                  <a:pt x="675" y="757"/>
                </a:cubicBezTo>
                <a:cubicBezTo>
                  <a:pt x="747" y="765"/>
                  <a:pt x="765" y="757"/>
                  <a:pt x="801" y="811"/>
                </a:cubicBezTo>
                <a:cubicBezTo>
                  <a:pt x="835" y="948"/>
                  <a:pt x="815" y="1110"/>
                  <a:pt x="765" y="1243"/>
                </a:cubicBezTo>
                <a:cubicBezTo>
                  <a:pt x="762" y="1261"/>
                  <a:pt x="767" y="1282"/>
                  <a:pt x="756" y="1297"/>
                </a:cubicBezTo>
                <a:cubicBezTo>
                  <a:pt x="705" y="1368"/>
                  <a:pt x="599" y="1460"/>
                  <a:pt x="540" y="1531"/>
                </a:cubicBezTo>
                <a:cubicBezTo>
                  <a:pt x="488" y="1593"/>
                  <a:pt x="414" y="1693"/>
                  <a:pt x="360" y="1765"/>
                </a:cubicBezTo>
                <a:cubicBezTo>
                  <a:pt x="318" y="1821"/>
                  <a:pt x="294" y="1889"/>
                  <a:pt x="252" y="1945"/>
                </a:cubicBezTo>
                <a:cubicBezTo>
                  <a:pt x="233" y="2059"/>
                  <a:pt x="221" y="2174"/>
                  <a:pt x="198" y="2287"/>
                </a:cubicBezTo>
                <a:cubicBezTo>
                  <a:pt x="201" y="2317"/>
                  <a:pt x="202" y="2347"/>
                  <a:pt x="207" y="2377"/>
                </a:cubicBezTo>
                <a:cubicBezTo>
                  <a:pt x="208" y="2386"/>
                  <a:pt x="208" y="2399"/>
                  <a:pt x="216" y="2404"/>
                </a:cubicBezTo>
                <a:cubicBezTo>
                  <a:pt x="253" y="2425"/>
                  <a:pt x="405" y="2434"/>
                  <a:pt x="450" y="2440"/>
                </a:cubicBezTo>
                <a:cubicBezTo>
                  <a:pt x="570" y="2456"/>
                  <a:pt x="690" y="2479"/>
                  <a:pt x="810" y="2494"/>
                </a:cubicBezTo>
                <a:cubicBezTo>
                  <a:pt x="1155" y="2485"/>
                  <a:pt x="1156" y="2594"/>
                  <a:pt x="1188" y="2404"/>
                </a:cubicBezTo>
                <a:cubicBezTo>
                  <a:pt x="1185" y="2302"/>
                  <a:pt x="1179" y="2200"/>
                  <a:pt x="1179" y="2098"/>
                </a:cubicBezTo>
                <a:cubicBezTo>
                  <a:pt x="1179" y="2016"/>
                  <a:pt x="1159" y="1880"/>
                  <a:pt x="1260" y="1855"/>
                </a:cubicBezTo>
                <a:cubicBezTo>
                  <a:pt x="1262" y="1855"/>
                  <a:pt x="1351" y="1862"/>
                  <a:pt x="1359" y="1873"/>
                </a:cubicBezTo>
                <a:cubicBezTo>
                  <a:pt x="1370" y="1888"/>
                  <a:pt x="1365" y="1912"/>
                  <a:pt x="1377" y="1927"/>
                </a:cubicBezTo>
                <a:cubicBezTo>
                  <a:pt x="1396" y="1950"/>
                  <a:pt x="1427" y="1961"/>
                  <a:pt x="1449" y="1981"/>
                </a:cubicBezTo>
                <a:cubicBezTo>
                  <a:pt x="1466" y="1997"/>
                  <a:pt x="1477" y="2018"/>
                  <a:pt x="1494" y="2035"/>
                </a:cubicBezTo>
                <a:cubicBezTo>
                  <a:pt x="1508" y="2116"/>
                  <a:pt x="1554" y="2158"/>
                  <a:pt x="1611" y="2215"/>
                </a:cubicBezTo>
                <a:cubicBezTo>
                  <a:pt x="1659" y="2359"/>
                  <a:pt x="1856" y="2441"/>
                  <a:pt x="1989" y="2485"/>
                </a:cubicBezTo>
                <a:cubicBezTo>
                  <a:pt x="2163" y="2479"/>
                  <a:pt x="2337" y="2478"/>
                  <a:pt x="2511" y="2467"/>
                </a:cubicBezTo>
                <a:cubicBezTo>
                  <a:pt x="2536" y="2466"/>
                  <a:pt x="2562" y="2463"/>
                  <a:pt x="2583" y="2449"/>
                </a:cubicBezTo>
                <a:cubicBezTo>
                  <a:pt x="2618" y="2425"/>
                  <a:pt x="2673" y="2359"/>
                  <a:pt x="2673" y="2359"/>
                </a:cubicBezTo>
                <a:cubicBezTo>
                  <a:pt x="2682" y="2335"/>
                  <a:pt x="2694" y="2312"/>
                  <a:pt x="2700" y="2287"/>
                </a:cubicBezTo>
                <a:cubicBezTo>
                  <a:pt x="2709" y="2252"/>
                  <a:pt x="2718" y="2179"/>
                  <a:pt x="2718" y="2179"/>
                </a:cubicBezTo>
                <a:cubicBezTo>
                  <a:pt x="2729" y="2009"/>
                  <a:pt x="2733" y="2028"/>
                  <a:pt x="2718" y="1837"/>
                </a:cubicBezTo>
                <a:cubicBezTo>
                  <a:pt x="2712" y="1758"/>
                  <a:pt x="2670" y="1733"/>
                  <a:pt x="2619" y="1675"/>
                </a:cubicBezTo>
                <a:cubicBezTo>
                  <a:pt x="2546" y="1591"/>
                  <a:pt x="2496" y="1514"/>
                  <a:pt x="2385" y="1477"/>
                </a:cubicBezTo>
                <a:cubicBezTo>
                  <a:pt x="2306" y="1420"/>
                  <a:pt x="2235" y="1364"/>
                  <a:pt x="2142" y="1333"/>
                </a:cubicBezTo>
                <a:cubicBezTo>
                  <a:pt x="2103" y="1294"/>
                  <a:pt x="2106" y="1308"/>
                  <a:pt x="2106" y="1234"/>
                </a:cubicBezTo>
                <a:cubicBezTo>
                  <a:pt x="2106" y="1120"/>
                  <a:pt x="2076" y="991"/>
                  <a:pt x="2133" y="892"/>
                </a:cubicBezTo>
                <a:cubicBezTo>
                  <a:pt x="2146" y="870"/>
                  <a:pt x="2170" y="857"/>
                  <a:pt x="2187" y="838"/>
                </a:cubicBezTo>
                <a:cubicBezTo>
                  <a:pt x="2265" y="746"/>
                  <a:pt x="2204" y="778"/>
                  <a:pt x="2295" y="748"/>
                </a:cubicBezTo>
                <a:cubicBezTo>
                  <a:pt x="2389" y="654"/>
                  <a:pt x="2485" y="590"/>
                  <a:pt x="2619" y="568"/>
                </a:cubicBezTo>
                <a:cubicBezTo>
                  <a:pt x="2643" y="564"/>
                  <a:pt x="2793" y="542"/>
                  <a:pt x="2799" y="541"/>
                </a:cubicBezTo>
                <a:cubicBezTo>
                  <a:pt x="2817" y="538"/>
                  <a:pt x="2853" y="532"/>
                  <a:pt x="2853" y="532"/>
                </a:cubicBezTo>
                <a:cubicBezTo>
                  <a:pt x="2972" y="452"/>
                  <a:pt x="2869" y="304"/>
                  <a:pt x="2781" y="253"/>
                </a:cubicBezTo>
                <a:cubicBezTo>
                  <a:pt x="2458" y="65"/>
                  <a:pt x="2845" y="341"/>
                  <a:pt x="2547" y="118"/>
                </a:cubicBezTo>
                <a:cubicBezTo>
                  <a:pt x="2513" y="93"/>
                  <a:pt x="2476" y="94"/>
                  <a:pt x="2439" y="82"/>
                </a:cubicBezTo>
                <a:cubicBezTo>
                  <a:pt x="2276" y="28"/>
                  <a:pt x="2106" y="13"/>
                  <a:pt x="1935" y="1"/>
                </a:cubicBezTo>
                <a:cubicBezTo>
                  <a:pt x="1872" y="4"/>
                  <a:pt x="1808" y="0"/>
                  <a:pt x="1746" y="10"/>
                </a:cubicBezTo>
                <a:cubicBezTo>
                  <a:pt x="1733" y="12"/>
                  <a:pt x="1730" y="30"/>
                  <a:pt x="1719" y="37"/>
                </a:cubicBezTo>
                <a:cubicBezTo>
                  <a:pt x="1691" y="56"/>
                  <a:pt x="1653" y="55"/>
                  <a:pt x="1620" y="64"/>
                </a:cubicBezTo>
                <a:cubicBezTo>
                  <a:pt x="1611" y="66"/>
                  <a:pt x="1593" y="73"/>
                  <a:pt x="1593" y="73"/>
                </a:cubicBezTo>
              </a:path>
            </a:pathLst>
          </a:custGeom>
          <a:gradFill>
            <a:gsLst>
              <a:gs pos="1900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gradFill>
          <a:ln w="9525">
            <a:solidFill>
              <a:schemeClr val="tx1"/>
            </a:solidFill>
            <a:round/>
            <a:headEnd/>
            <a:tailEnd/>
          </a:ln>
          <a:effectLst/>
        </p:spPr>
        <p:txBody>
          <a:bodyPr/>
          <a:lstStyle/>
          <a:p>
            <a:pPr eaLnBrk="1" hangingPunct="1">
              <a:defRPr/>
            </a:pPr>
            <a:endParaRPr lang="da-DK"/>
          </a:p>
        </p:txBody>
      </p:sp>
      <p:sp>
        <p:nvSpPr>
          <p:cNvPr id="48142" name="Tekstfelt 2"/>
          <p:cNvSpPr txBox="1">
            <a:spLocks noChangeArrowheads="1"/>
          </p:cNvSpPr>
          <p:nvPr/>
        </p:nvSpPr>
        <p:spPr bwMode="auto">
          <a:xfrm>
            <a:off x="7235825" y="1928813"/>
            <a:ext cx="2016125"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3000" dirty="0">
                <a:solidFill>
                  <a:srgbClr val="FFFFFF"/>
                </a:solidFill>
              </a:rPr>
              <a:t>Den, der ikke er imod jer, er for jer. </a:t>
            </a:r>
            <a:br>
              <a:rPr lang="da-DK" altLang="da-DK" sz="3000" dirty="0">
                <a:solidFill>
                  <a:srgbClr val="FFFFFF"/>
                </a:solidFill>
              </a:rPr>
            </a:br>
            <a:r>
              <a:rPr lang="da-DK" altLang="da-DK" sz="3000" dirty="0">
                <a:solidFill>
                  <a:srgbClr val="FFFFFF"/>
                </a:solidFill>
              </a:rPr>
              <a:t>Luk 9,50</a:t>
            </a:r>
          </a:p>
        </p:txBody>
      </p:sp>
    </p:spTree>
  </p:cSld>
  <p:clrMapOvr>
    <a:masterClrMapping/>
  </p:clrMapOvr>
  <p:transition spd="slow">
    <p:blinds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7918648" cy="762000"/>
          </a:xfrm>
        </p:spPr>
        <p:txBody>
          <a:bodyPr/>
          <a:lstStyle/>
          <a:p>
            <a:r>
              <a:rPr lang="da-DK" dirty="0">
                <a:solidFill>
                  <a:srgbClr val="FFFFFF"/>
                </a:solidFill>
              </a:rPr>
              <a:t>Omvendelse?</a:t>
            </a:r>
          </a:p>
        </p:txBody>
      </p:sp>
      <p:sp>
        <p:nvSpPr>
          <p:cNvPr id="4" name="Pladsholder til indhold 3"/>
          <p:cNvSpPr>
            <a:spLocks noGrp="1"/>
          </p:cNvSpPr>
          <p:nvPr>
            <p:ph sz="half" idx="4294967295"/>
          </p:nvPr>
        </p:nvSpPr>
        <p:spPr>
          <a:xfrm>
            <a:off x="4886324" y="1598344"/>
            <a:ext cx="4150171" cy="5143023"/>
          </a:xfrm>
        </p:spPr>
        <p:txBody>
          <a:bodyPr/>
          <a:lstStyle/>
          <a:p>
            <a:pPr marL="0" indent="0">
              <a:buNone/>
            </a:pPr>
            <a:r>
              <a:rPr lang="da-DK" sz="2700" dirty="0">
                <a:solidFill>
                  <a:srgbClr val="FFFFFF"/>
                </a:solidFill>
              </a:rPr>
              <a:t>Jeg ønsker en kirke, der er fattig for de fattige. De har meget at lære os. De kender den lidende Kristus. </a:t>
            </a:r>
          </a:p>
          <a:p>
            <a:pPr marL="0" indent="0">
              <a:buNone/>
            </a:pPr>
            <a:r>
              <a:rPr lang="da-DK" sz="2700" dirty="0">
                <a:solidFill>
                  <a:srgbClr val="FFFFFF"/>
                </a:solidFill>
              </a:rPr>
              <a:t>Vi behøver at lade os evangelisere af dem. Nyevangeliseringen er en invitation til at anerkende den frelsende kraft, der er virksom i deres liv. </a:t>
            </a:r>
            <a:br>
              <a:rPr lang="da-DK" sz="2700" dirty="0">
                <a:solidFill>
                  <a:srgbClr val="FFFFFF"/>
                </a:solidFill>
              </a:rPr>
            </a:br>
            <a:r>
              <a:rPr lang="da-DK" sz="2700" dirty="0">
                <a:solidFill>
                  <a:srgbClr val="FFFFFF"/>
                </a:solidFill>
              </a:rPr>
              <a:t>Og sætte dem i centrum for Kirkens pilgrimsvandring. </a:t>
            </a:r>
          </a:p>
        </p:txBody>
      </p:sp>
      <p:pic>
        <p:nvPicPr>
          <p:cNvPr id="5" name="Pladsholder til indhold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9552" y="1772816"/>
            <a:ext cx="4190589" cy="4119961"/>
          </a:xfrm>
        </p:spPr>
      </p:pic>
    </p:spTree>
    <p:extLst>
      <p:ext uri="{BB962C8B-B14F-4D97-AF65-F5344CB8AC3E}">
        <p14:creationId xmlns:p14="http://schemas.microsoft.com/office/powerpoint/2010/main" val="1812767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7918648" cy="762000"/>
          </a:xfrm>
        </p:spPr>
        <p:txBody>
          <a:bodyPr/>
          <a:lstStyle/>
          <a:p>
            <a:r>
              <a:rPr lang="da-DK" dirty="0">
                <a:solidFill>
                  <a:srgbClr val="FFFFFF"/>
                </a:solidFill>
              </a:rPr>
              <a:t>Omvendelse?</a:t>
            </a:r>
          </a:p>
        </p:txBody>
      </p:sp>
      <p:sp>
        <p:nvSpPr>
          <p:cNvPr id="4" name="Pladsholder til indhold 3"/>
          <p:cNvSpPr>
            <a:spLocks noGrp="1"/>
          </p:cNvSpPr>
          <p:nvPr>
            <p:ph sz="half" idx="4294967295"/>
          </p:nvPr>
        </p:nvSpPr>
        <p:spPr>
          <a:xfrm>
            <a:off x="4886324" y="1598344"/>
            <a:ext cx="4438204" cy="5143023"/>
          </a:xfrm>
        </p:spPr>
        <p:txBody>
          <a:bodyPr/>
          <a:lstStyle/>
          <a:p>
            <a:pPr marL="0" indent="0">
              <a:buNone/>
            </a:pPr>
            <a:r>
              <a:rPr lang="da-DK" sz="2700" dirty="0">
                <a:solidFill>
                  <a:srgbClr val="FFFFFF"/>
                </a:solidFill>
              </a:rPr>
              <a:t>Jeg ønsker en kirke der er søgende for de søgende. De har meget at lære os. De kender den favnende Kristus. </a:t>
            </a:r>
          </a:p>
          <a:p>
            <a:pPr marL="0" indent="0">
              <a:buNone/>
            </a:pPr>
            <a:r>
              <a:rPr lang="da-DK" sz="2700" dirty="0">
                <a:solidFill>
                  <a:srgbClr val="FFFFFF"/>
                </a:solidFill>
              </a:rPr>
              <a:t>Vi behøver at lade os evangelisere af dem. Nyevangeliseringen er en invitation til at anerkende den frelsende kraft, der er virksom i deres liv. </a:t>
            </a:r>
            <a:br>
              <a:rPr lang="da-DK" sz="2700" dirty="0">
                <a:solidFill>
                  <a:srgbClr val="FFFFFF"/>
                </a:solidFill>
              </a:rPr>
            </a:br>
            <a:r>
              <a:rPr lang="da-DK" sz="2700" dirty="0">
                <a:solidFill>
                  <a:srgbClr val="FFFFFF"/>
                </a:solidFill>
              </a:rPr>
              <a:t>Og sætte dem i centrum for Kirkens pilgrimsvandring. </a:t>
            </a:r>
          </a:p>
        </p:txBody>
      </p:sp>
      <p:pic>
        <p:nvPicPr>
          <p:cNvPr id="5" name="Pladsholder til indhold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9552" y="1772816"/>
            <a:ext cx="4190589" cy="4119961"/>
          </a:xfrm>
        </p:spPr>
      </p:pic>
    </p:spTree>
    <p:extLst>
      <p:ext uri="{BB962C8B-B14F-4D97-AF65-F5344CB8AC3E}">
        <p14:creationId xmlns:p14="http://schemas.microsoft.com/office/powerpoint/2010/main" val="929467260"/>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rgbClr val="FFFFFF"/>
                </a:solidFill>
              </a:rPr>
              <a:t>Hvem savner du?</a:t>
            </a:r>
          </a:p>
        </p:txBody>
      </p:sp>
      <p:sp>
        <p:nvSpPr>
          <p:cNvPr id="6" name="Pladsholder til tekst 5"/>
          <p:cNvSpPr>
            <a:spLocks noGrp="1"/>
          </p:cNvSpPr>
          <p:nvPr>
            <p:ph type="body" idx="1"/>
          </p:nvPr>
        </p:nvSpPr>
        <p:spPr/>
        <p:txBody>
          <a:bodyPr/>
          <a:lstStyle/>
          <a:p>
            <a:r>
              <a:rPr lang="da-DK" dirty="0">
                <a:solidFill>
                  <a:srgbClr val="FFFFFF"/>
                </a:solidFill>
              </a:rPr>
              <a:t>Børn </a:t>
            </a:r>
          </a:p>
          <a:p>
            <a:r>
              <a:rPr lang="da-DK" dirty="0">
                <a:solidFill>
                  <a:srgbClr val="FFFFFF"/>
                </a:solidFill>
              </a:rPr>
              <a:t>&amp; børnebørn </a:t>
            </a:r>
          </a:p>
        </p:txBody>
      </p:sp>
      <p:pic>
        <p:nvPicPr>
          <p:cNvPr id="10" name="Pladsholder til indhold 9"/>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133470" y="2531136"/>
            <a:ext cx="4365505" cy="3274128"/>
          </a:xfrm>
        </p:spPr>
      </p:pic>
      <p:sp>
        <p:nvSpPr>
          <p:cNvPr id="8" name="Pladsholder til tekst 7"/>
          <p:cNvSpPr>
            <a:spLocks noGrp="1"/>
          </p:cNvSpPr>
          <p:nvPr>
            <p:ph type="body" sz="quarter" idx="3"/>
          </p:nvPr>
        </p:nvSpPr>
        <p:spPr>
          <a:xfrm>
            <a:off x="4716016" y="1681163"/>
            <a:ext cx="3800922" cy="823912"/>
          </a:xfrm>
        </p:spPr>
        <p:txBody>
          <a:bodyPr/>
          <a:lstStyle/>
          <a:p>
            <a:r>
              <a:rPr lang="da-DK" dirty="0">
                <a:solidFill>
                  <a:srgbClr val="FFFFFF"/>
                </a:solidFill>
              </a:rPr>
              <a:t>	Tidligere aktive </a:t>
            </a:r>
          </a:p>
          <a:p>
            <a:r>
              <a:rPr lang="da-DK" dirty="0">
                <a:solidFill>
                  <a:srgbClr val="FFFFFF"/>
                </a:solidFill>
              </a:rPr>
              <a:t>De, der ikke er imod</a:t>
            </a:r>
          </a:p>
        </p:txBody>
      </p:sp>
      <p:pic>
        <p:nvPicPr>
          <p:cNvPr id="14" name="Pladsholder til indhold 13"/>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5706467" y="2500490"/>
            <a:ext cx="3168352" cy="4298547"/>
          </a:xfrm>
        </p:spPr>
      </p:pic>
      <p:pic>
        <p:nvPicPr>
          <p:cNvPr id="15" name="Billed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39752" y="5302621"/>
            <a:ext cx="4104456" cy="1496416"/>
          </a:xfrm>
          <a:prstGeom prst="rect">
            <a:avLst/>
          </a:prstGeom>
        </p:spPr>
      </p:pic>
    </p:spTree>
    <p:extLst>
      <p:ext uri="{BB962C8B-B14F-4D97-AF65-F5344CB8AC3E}">
        <p14:creationId xmlns:p14="http://schemas.microsoft.com/office/powerpoint/2010/main" val="2949323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p:txBody>
          <a:bodyPr/>
          <a:lstStyle/>
          <a:p>
            <a:r>
              <a:rPr lang="da-DK" altLang="da-DK" dirty="0">
                <a:solidFill>
                  <a:srgbClr val="FFFFFF"/>
                </a:solidFill>
              </a:rPr>
              <a:t>Tak - mens vi lever</a:t>
            </a:r>
          </a:p>
        </p:txBody>
      </p:sp>
      <p:sp>
        <p:nvSpPr>
          <p:cNvPr id="39939" name="Pladsholder til indhold 2"/>
          <p:cNvSpPr>
            <a:spLocks noGrp="1"/>
          </p:cNvSpPr>
          <p:nvPr>
            <p:ph idx="1"/>
          </p:nvPr>
        </p:nvSpPr>
        <p:spPr>
          <a:xfrm>
            <a:off x="685800" y="1628800"/>
            <a:ext cx="7772400" cy="4467200"/>
          </a:xfrm>
        </p:spPr>
        <p:txBody>
          <a:bodyPr/>
          <a:lstStyle/>
          <a:p>
            <a:pPr lvl="0"/>
            <a:r>
              <a:rPr lang="da-DK" sz="2800" dirty="0">
                <a:solidFill>
                  <a:srgbClr val="FFFFFF"/>
                </a:solidFill>
              </a:rPr>
              <a:t>25 år som præst - om 9 mdr.!</a:t>
            </a:r>
          </a:p>
          <a:p>
            <a:pPr lvl="0"/>
            <a:r>
              <a:rPr lang="da-DK" sz="2800" dirty="0">
                <a:solidFill>
                  <a:srgbClr val="FFFFFF"/>
                </a:solidFill>
              </a:rPr>
              <a:t>Unikt på præsteseminariet </a:t>
            </a:r>
          </a:p>
          <a:p>
            <a:pPr lvl="0"/>
            <a:r>
              <a:rPr lang="da-DK" sz="2800" dirty="0">
                <a:solidFill>
                  <a:srgbClr val="FFFFFF"/>
                </a:solidFill>
              </a:rPr>
              <a:t>13 fantastiske år i Viborg </a:t>
            </a:r>
          </a:p>
          <a:p>
            <a:pPr lvl="0"/>
            <a:r>
              <a:rPr lang="da-DK" sz="2800" dirty="0">
                <a:solidFill>
                  <a:srgbClr val="FFFFFF"/>
                </a:solidFill>
              </a:rPr>
              <a:t>NKV konsulent - i en række menigheder. </a:t>
            </a:r>
          </a:p>
          <a:p>
            <a:pPr lvl="0"/>
            <a:r>
              <a:rPr lang="da-DK" sz="2800" dirty="0">
                <a:solidFill>
                  <a:srgbClr val="FFFFFF"/>
                </a:solidFill>
              </a:rPr>
              <a:t>Freelancepræst – bibelmeditation, retræter, Taizé.</a:t>
            </a:r>
          </a:p>
          <a:p>
            <a:pPr lvl="0"/>
            <a:r>
              <a:rPr lang="da-DK" sz="2800" dirty="0">
                <a:solidFill>
                  <a:srgbClr val="FFFFFF"/>
                </a:solidFill>
              </a:rPr>
              <a:t>5 år i Silkeborg </a:t>
            </a:r>
          </a:p>
          <a:p>
            <a:pPr lvl="0"/>
            <a:r>
              <a:rPr lang="da-DK" sz="2800" dirty="0">
                <a:solidFill>
                  <a:srgbClr val="FFFFFF"/>
                </a:solidFill>
              </a:rPr>
              <a:t>Fastemateriale i 2016 </a:t>
            </a:r>
            <a:r>
              <a:rPr lang="da-DK" sz="2800" dirty="0">
                <a:solidFill>
                  <a:srgbClr val="FFFFFF"/>
                </a:solidFill>
                <a:sym typeface="Wingdings" panose="05000000000000000000" pitchFamily="2" charset="2"/>
              </a:rPr>
              <a:t> </a:t>
            </a:r>
            <a:r>
              <a:rPr lang="da-DK" sz="2800" dirty="0">
                <a:solidFill>
                  <a:srgbClr val="FFFFFF"/>
                </a:solidFill>
              </a:rPr>
              <a:t>Bog: Frihed og fred 2017</a:t>
            </a:r>
          </a:p>
          <a:p>
            <a:pPr lvl="0"/>
            <a:r>
              <a:rPr lang="da-DK" sz="2800" dirty="0">
                <a:solidFill>
                  <a:srgbClr val="FFFFFF"/>
                </a:solidFill>
              </a:rPr>
              <a:t>Pinsebog? i 2019</a:t>
            </a:r>
          </a:p>
        </p:txBody>
      </p:sp>
    </p:spTree>
    <p:extLst>
      <p:ext uri="{BB962C8B-B14F-4D97-AF65-F5344CB8AC3E}">
        <p14:creationId xmlns:p14="http://schemas.microsoft.com/office/powerpoint/2010/main" val="150615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rgbClr val="FFFFFF"/>
                </a:solidFill>
              </a:rPr>
              <a:t>Dagens Disposition</a:t>
            </a:r>
          </a:p>
        </p:txBody>
      </p:sp>
      <p:sp>
        <p:nvSpPr>
          <p:cNvPr id="3" name="Pladsholder til indhold 2"/>
          <p:cNvSpPr>
            <a:spLocks noGrp="1"/>
          </p:cNvSpPr>
          <p:nvPr>
            <p:ph idx="1"/>
          </p:nvPr>
        </p:nvSpPr>
        <p:spPr/>
        <p:txBody>
          <a:bodyPr/>
          <a:lstStyle/>
          <a:p>
            <a:r>
              <a:rPr lang="da-DK" dirty="0">
                <a:solidFill>
                  <a:srgbClr val="FFFFFF"/>
                </a:solidFill>
              </a:rPr>
              <a:t>Omvendelse?</a:t>
            </a:r>
          </a:p>
          <a:p>
            <a:r>
              <a:rPr lang="da-DK" dirty="0">
                <a:solidFill>
                  <a:srgbClr val="FFFFFF"/>
                </a:solidFill>
              </a:rPr>
              <a:t>Måden vi er trosfællesskaber på</a:t>
            </a:r>
          </a:p>
          <a:p>
            <a:r>
              <a:rPr lang="da-DK" dirty="0">
                <a:solidFill>
                  <a:srgbClr val="FFFFFF"/>
                </a:solidFill>
              </a:rPr>
              <a:t>Hvad siger Jesus?</a:t>
            </a:r>
          </a:p>
          <a:p>
            <a:r>
              <a:rPr lang="da-DK" dirty="0">
                <a:solidFill>
                  <a:srgbClr val="FFFFFF"/>
                </a:solidFill>
              </a:rPr>
              <a:t>Kirkens 4. former</a:t>
            </a:r>
          </a:p>
          <a:p>
            <a:r>
              <a:rPr lang="da-DK" dirty="0">
                <a:solidFill>
                  <a:srgbClr val="FFFFFF"/>
                </a:solidFill>
              </a:rPr>
              <a:t>Omvendelse?</a:t>
            </a:r>
          </a:p>
        </p:txBody>
      </p:sp>
    </p:spTree>
    <p:extLst>
      <p:ext uri="{BB962C8B-B14F-4D97-AF65-F5344CB8AC3E}">
        <p14:creationId xmlns:p14="http://schemas.microsoft.com/office/powerpoint/2010/main" val="2428576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solidFill>
                  <a:srgbClr val="FFFFFF"/>
                </a:solidFill>
              </a:rPr>
              <a:t>Omvendelse?</a:t>
            </a:r>
          </a:p>
        </p:txBody>
      </p:sp>
      <p:sp>
        <p:nvSpPr>
          <p:cNvPr id="3" name="Pladsholder til indhold 2"/>
          <p:cNvSpPr>
            <a:spLocks noGrp="1"/>
          </p:cNvSpPr>
          <p:nvPr>
            <p:ph sz="half" idx="1"/>
          </p:nvPr>
        </p:nvSpPr>
        <p:spPr/>
        <p:txBody>
          <a:bodyPr/>
          <a:lstStyle/>
          <a:p>
            <a:endParaRPr lang="da-DK" dirty="0">
              <a:solidFill>
                <a:srgbClr val="FFFFFF"/>
              </a:solidFill>
            </a:endParaRPr>
          </a:p>
          <a:p>
            <a:endParaRPr lang="da-DK" dirty="0">
              <a:solidFill>
                <a:srgbClr val="FFFFFF"/>
              </a:solidFill>
            </a:endParaRPr>
          </a:p>
          <a:p>
            <a:endParaRPr lang="da-DK" dirty="0">
              <a:solidFill>
                <a:srgbClr val="FFFFFF"/>
              </a:solidFill>
            </a:endParaRPr>
          </a:p>
          <a:p>
            <a:endParaRPr lang="da-DK" dirty="0">
              <a:solidFill>
                <a:srgbClr val="FFFFFF"/>
              </a:solidFill>
            </a:endParaRPr>
          </a:p>
          <a:p>
            <a:endParaRPr lang="da-DK" dirty="0">
              <a:solidFill>
                <a:srgbClr val="FFFFFF"/>
              </a:solidFill>
            </a:endParaRPr>
          </a:p>
          <a:p>
            <a:endParaRPr lang="da-DK" dirty="0">
              <a:solidFill>
                <a:srgbClr val="FFFFFF"/>
              </a:solidFill>
            </a:endParaRPr>
          </a:p>
          <a:p>
            <a:pPr marL="0" indent="0">
              <a:buNone/>
            </a:pPr>
            <a:r>
              <a:rPr lang="da-DK" dirty="0">
                <a:solidFill>
                  <a:srgbClr val="FFFFFF"/>
                </a:solidFill>
              </a:rPr>
              <a:t>Birger Nygaard</a:t>
            </a:r>
          </a:p>
        </p:txBody>
      </p:sp>
      <p:sp>
        <p:nvSpPr>
          <p:cNvPr id="4" name="Pladsholder til indhold 3"/>
          <p:cNvSpPr>
            <a:spLocks noGrp="1"/>
          </p:cNvSpPr>
          <p:nvPr>
            <p:ph sz="half" idx="2"/>
          </p:nvPr>
        </p:nvSpPr>
        <p:spPr/>
        <p:txBody>
          <a:bodyPr/>
          <a:lstStyle/>
          <a:p>
            <a:pPr marL="0" indent="0">
              <a:buNone/>
            </a:pPr>
            <a:r>
              <a:rPr lang="da-DK" i="1" dirty="0">
                <a:solidFill>
                  <a:srgbClr val="FFFFFF"/>
                </a:solidFill>
              </a:rPr>
              <a:t>Der er ikke behov for endnu en </a:t>
            </a:r>
            <a:r>
              <a:rPr lang="da-DK" i="1" dirty="0" err="1">
                <a:solidFill>
                  <a:srgbClr val="FFFFFF"/>
                </a:solidFill>
              </a:rPr>
              <a:t>struktur-ændring</a:t>
            </a:r>
            <a:r>
              <a:rPr lang="da-DK" i="1" dirty="0">
                <a:solidFill>
                  <a:srgbClr val="FFFFFF"/>
                </a:solidFill>
              </a:rPr>
              <a:t>, men en omvendelse</a:t>
            </a:r>
          </a:p>
          <a:p>
            <a:pPr marL="0" indent="0">
              <a:buNone/>
            </a:pPr>
            <a:r>
              <a:rPr lang="da-DK" dirty="0">
                <a:solidFill>
                  <a:srgbClr val="FFFFFF"/>
                </a:solidFill>
              </a:rPr>
              <a:t>Lederdøgn marts 2015</a:t>
            </a:r>
          </a:p>
          <a:p>
            <a:pPr marL="0" indent="0">
              <a:buNone/>
            </a:pPr>
            <a:endParaRPr lang="da-DK" dirty="0">
              <a:solidFill>
                <a:srgbClr val="FFFFFF"/>
              </a:solidFill>
            </a:endParaRPr>
          </a:p>
          <a:p>
            <a:pPr marL="0" indent="0">
              <a:buNone/>
            </a:pPr>
            <a:r>
              <a:rPr lang="da-DK" dirty="0">
                <a:solidFill>
                  <a:srgbClr val="FFFFFF"/>
                </a:solidFill>
              </a:rPr>
              <a:t>En rejse for mig</a:t>
            </a:r>
          </a:p>
        </p:txBody>
      </p:sp>
      <p:pic>
        <p:nvPicPr>
          <p:cNvPr id="5" name="Pladsholder til indhold 1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5494" y="1981200"/>
            <a:ext cx="2436345" cy="3612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644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p:nvPr>
        </p:nvSpPr>
        <p:spPr>
          <a:xfrm>
            <a:off x="0" y="609600"/>
            <a:ext cx="6248400" cy="762000"/>
          </a:xfrm>
        </p:spPr>
        <p:txBody>
          <a:bodyPr/>
          <a:lstStyle/>
          <a:p>
            <a:r>
              <a:rPr lang="da-DK" altLang="da-DK" i="1" dirty="0">
                <a:solidFill>
                  <a:srgbClr val="FFFFFF"/>
                </a:solidFill>
              </a:rPr>
              <a:t>Måden</a:t>
            </a:r>
            <a:r>
              <a:rPr lang="da-DK" altLang="da-DK" dirty="0">
                <a:solidFill>
                  <a:srgbClr val="FFFFFF"/>
                </a:solidFill>
              </a:rPr>
              <a:t> vi er det på </a:t>
            </a:r>
          </a:p>
        </p:txBody>
      </p:sp>
      <p:sp>
        <p:nvSpPr>
          <p:cNvPr id="39939" name="Pladsholder til indhold 2"/>
          <p:cNvSpPr>
            <a:spLocks noGrp="1"/>
          </p:cNvSpPr>
          <p:nvPr>
            <p:ph sz="half" idx="1"/>
          </p:nvPr>
        </p:nvSpPr>
        <p:spPr/>
        <p:txBody>
          <a:bodyPr/>
          <a:lstStyle/>
          <a:p>
            <a:r>
              <a:rPr lang="da-DK" altLang="da-DK" sz="3100" dirty="0">
                <a:solidFill>
                  <a:srgbClr val="FFFFFF"/>
                </a:solidFill>
              </a:rPr>
              <a:t>Kodak </a:t>
            </a:r>
          </a:p>
          <a:p>
            <a:r>
              <a:rPr lang="da-DK" altLang="da-DK" sz="3100" i="1" dirty="0">
                <a:solidFill>
                  <a:srgbClr val="FFFFFF"/>
                </a:solidFill>
              </a:rPr>
              <a:t>Måden</a:t>
            </a:r>
            <a:r>
              <a:rPr lang="da-DK" altLang="da-DK" sz="3100" dirty="0">
                <a:solidFill>
                  <a:srgbClr val="FFFFFF"/>
                </a:solidFill>
              </a:rPr>
              <a:t> for Kirke og Trosfællesskaber</a:t>
            </a:r>
          </a:p>
          <a:p>
            <a:r>
              <a:rPr lang="da-DK" altLang="da-DK" sz="3100" dirty="0">
                <a:solidFill>
                  <a:srgbClr val="FFFFFF"/>
                </a:solidFill>
              </a:rPr>
              <a:t>Vi er skabt til fællesskab – i dag.</a:t>
            </a:r>
          </a:p>
          <a:p>
            <a:r>
              <a:rPr lang="da-DK" altLang="da-DK" sz="3100" i="1" dirty="0">
                <a:solidFill>
                  <a:srgbClr val="FFFFFF"/>
                </a:solidFill>
              </a:rPr>
              <a:t>Vort hjerte er uroligt o Gud, til det finder hvile hos dig</a:t>
            </a:r>
            <a:r>
              <a:rPr lang="da-DK" altLang="da-DK" sz="3100" dirty="0">
                <a:solidFill>
                  <a:srgbClr val="FFFFFF"/>
                </a:solidFill>
              </a:rPr>
              <a:t>. Augustin (død 430)</a:t>
            </a:r>
          </a:p>
          <a:p>
            <a:endParaRPr lang="da-DK" altLang="da-DK" sz="3100" dirty="0">
              <a:solidFill>
                <a:srgbClr val="FFFFFF"/>
              </a:solidFill>
            </a:endParaRPr>
          </a:p>
        </p:txBody>
      </p:sp>
      <p:sp>
        <p:nvSpPr>
          <p:cNvPr id="39941" name="Tekstfelt 4"/>
          <p:cNvSpPr txBox="1">
            <a:spLocks noChangeArrowheads="1"/>
          </p:cNvSpPr>
          <p:nvPr/>
        </p:nvSpPr>
        <p:spPr bwMode="auto">
          <a:xfrm>
            <a:off x="-2413000" y="609600"/>
            <a:ext cx="230505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u="sng"/>
              <a:t>Birger Nygård:</a:t>
            </a:r>
          </a:p>
          <a:p>
            <a:pPr>
              <a:spcBef>
                <a:spcPct val="0"/>
              </a:spcBef>
              <a:buFontTx/>
              <a:buNone/>
            </a:pPr>
            <a:r>
              <a:rPr lang="da-DK" altLang="da-DK" sz="2000"/>
              <a:t>Bibelen</a:t>
            </a:r>
          </a:p>
          <a:p>
            <a:pPr>
              <a:spcBef>
                <a:spcPct val="0"/>
              </a:spcBef>
              <a:buFontTx/>
              <a:buNone/>
            </a:pPr>
            <a:r>
              <a:rPr lang="da-DK" altLang="da-DK" sz="2000"/>
              <a:t>Tidebønnen</a:t>
            </a:r>
          </a:p>
          <a:p>
            <a:pPr>
              <a:spcBef>
                <a:spcPct val="0"/>
              </a:spcBef>
              <a:buFontTx/>
              <a:buNone/>
            </a:pPr>
            <a:r>
              <a:rPr lang="da-DK" altLang="da-DK" sz="2000"/>
              <a:t>Retræten</a:t>
            </a:r>
          </a:p>
          <a:p>
            <a:pPr>
              <a:spcBef>
                <a:spcPct val="0"/>
              </a:spcBef>
              <a:buFontTx/>
              <a:buNone/>
            </a:pPr>
            <a:r>
              <a:rPr lang="da-DK" altLang="da-DK" sz="2000"/>
              <a:t>Åndelig læsning</a:t>
            </a:r>
          </a:p>
          <a:p>
            <a:pPr>
              <a:spcBef>
                <a:spcPct val="0"/>
              </a:spcBef>
              <a:buFontTx/>
              <a:buNone/>
            </a:pPr>
            <a:r>
              <a:rPr lang="da-DK" altLang="da-DK" sz="2000"/>
              <a:t>Barmhjertigheds-gerninger</a:t>
            </a:r>
          </a:p>
          <a:p>
            <a:pPr>
              <a:spcBef>
                <a:spcPct val="0"/>
              </a:spcBef>
              <a:buFontTx/>
              <a:buNone/>
            </a:pPr>
            <a:r>
              <a:rPr lang="da-DK" altLang="da-DK" sz="2000"/>
              <a:t>Fællesskab</a:t>
            </a:r>
          </a:p>
          <a:p>
            <a:pPr>
              <a:spcBef>
                <a:spcPct val="0"/>
              </a:spcBef>
              <a:buFontTx/>
              <a:buNone/>
            </a:pPr>
            <a:endParaRPr lang="da-DK" altLang="da-DK" sz="2000"/>
          </a:p>
          <a:p>
            <a:pPr>
              <a:spcBef>
                <a:spcPct val="0"/>
              </a:spcBef>
              <a:buFontTx/>
              <a:buNone/>
            </a:pPr>
            <a:r>
              <a:rPr lang="da-DK" altLang="da-DK" sz="2000" u="sng"/>
              <a:t>Kelly:</a:t>
            </a:r>
          </a:p>
          <a:p>
            <a:pPr>
              <a:spcBef>
                <a:spcPct val="0"/>
              </a:spcBef>
              <a:buFontTx/>
              <a:buNone/>
            </a:pPr>
            <a:r>
              <a:rPr lang="da-DK" altLang="da-DK" sz="2000"/>
              <a:t>Forsoning</a:t>
            </a:r>
          </a:p>
          <a:p>
            <a:pPr>
              <a:spcBef>
                <a:spcPct val="0"/>
              </a:spcBef>
              <a:buFontTx/>
              <a:buNone/>
            </a:pPr>
            <a:r>
              <a:rPr lang="da-DK" altLang="da-DK" sz="2000"/>
              <a:t>Daglig stille bøn</a:t>
            </a:r>
          </a:p>
          <a:p>
            <a:pPr>
              <a:spcBef>
                <a:spcPct val="0"/>
              </a:spcBef>
              <a:buFontTx/>
              <a:buNone/>
            </a:pPr>
            <a:r>
              <a:rPr lang="da-DK" altLang="da-DK" sz="2000"/>
              <a:t>Messen</a:t>
            </a:r>
          </a:p>
          <a:p>
            <a:pPr>
              <a:spcBef>
                <a:spcPct val="0"/>
              </a:spcBef>
              <a:buFontTx/>
              <a:buNone/>
            </a:pPr>
            <a:r>
              <a:rPr lang="da-DK" altLang="da-DK" sz="2000"/>
              <a:t>Bibelen</a:t>
            </a:r>
          </a:p>
          <a:p>
            <a:pPr>
              <a:spcBef>
                <a:spcPct val="0"/>
              </a:spcBef>
              <a:buFontTx/>
              <a:buNone/>
            </a:pPr>
            <a:r>
              <a:rPr lang="da-DK" altLang="da-DK" sz="2000"/>
              <a:t>Faste</a:t>
            </a:r>
          </a:p>
          <a:p>
            <a:pPr>
              <a:spcBef>
                <a:spcPct val="0"/>
              </a:spcBef>
              <a:buFontTx/>
              <a:buNone/>
            </a:pPr>
            <a:r>
              <a:rPr lang="da-DK" altLang="da-DK" sz="2000"/>
              <a:t>Lectio Divina </a:t>
            </a:r>
          </a:p>
          <a:p>
            <a:pPr>
              <a:spcBef>
                <a:spcPct val="0"/>
              </a:spcBef>
              <a:buFontTx/>
              <a:buNone/>
            </a:pPr>
            <a:r>
              <a:rPr lang="da-DK" altLang="da-DK" sz="2000"/>
              <a:t>Rosenkrans</a:t>
            </a:r>
          </a:p>
        </p:txBody>
      </p:sp>
      <p:sp>
        <p:nvSpPr>
          <p:cNvPr id="3" name="Pladsholder til indhold 2">
            <a:extLst>
              <a:ext uri="{FF2B5EF4-FFF2-40B4-BE49-F238E27FC236}">
                <a16:creationId xmlns:a16="http://schemas.microsoft.com/office/drawing/2014/main" id="{48F6AA8A-259F-4797-82A9-FE48005D640F}"/>
              </a:ext>
            </a:extLst>
          </p:cNvPr>
          <p:cNvSpPr>
            <a:spLocks noGrp="1"/>
          </p:cNvSpPr>
          <p:nvPr>
            <p:ph sz="half" idx="2"/>
          </p:nvPr>
        </p:nvSpPr>
        <p:spPr/>
        <p:txBody>
          <a:bodyPr/>
          <a:lstStyle/>
          <a:p>
            <a:endParaRPr lang="da-DK"/>
          </a:p>
        </p:txBody>
      </p:sp>
    </p:spTree>
    <p:extLst>
      <p:ext uri="{BB962C8B-B14F-4D97-AF65-F5344CB8AC3E}">
        <p14:creationId xmlns:p14="http://schemas.microsoft.com/office/powerpoint/2010/main" val="343351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fade">
                                      <p:cBhvr>
                                        <p:cTn id="12" dur="500"/>
                                        <p:tgtEl>
                                          <p:spTgt spid="399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fade">
                                      <p:cBhvr>
                                        <p:cTn id="17" dur="500"/>
                                        <p:tgtEl>
                                          <p:spTgt spid="399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39">
                                            <p:txEl>
                                              <p:pRg st="3" end="3"/>
                                            </p:txEl>
                                          </p:spTgt>
                                        </p:tgtEl>
                                        <p:attrNameLst>
                                          <p:attrName>style.visibility</p:attrName>
                                        </p:attrNameLst>
                                      </p:cBhvr>
                                      <p:to>
                                        <p:strVal val="visible"/>
                                      </p:to>
                                    </p:set>
                                    <p:animEffect transition="in" filter="fade">
                                      <p:cBhvr>
                                        <p:cTn id="22" dur="5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itel 1"/>
          <p:cNvSpPr>
            <a:spLocks noGrp="1"/>
          </p:cNvSpPr>
          <p:nvPr>
            <p:ph type="title"/>
          </p:nvPr>
        </p:nvSpPr>
        <p:spPr>
          <a:xfrm>
            <a:off x="685800" y="609600"/>
            <a:ext cx="8134672" cy="762000"/>
          </a:xfrm>
        </p:spPr>
        <p:txBody>
          <a:bodyPr/>
          <a:lstStyle/>
          <a:p>
            <a:r>
              <a:rPr lang="da-DK" altLang="da-DK" dirty="0">
                <a:solidFill>
                  <a:srgbClr val="FFFFFF"/>
                </a:solidFill>
              </a:rPr>
              <a:t>Trospraktikker:</a:t>
            </a:r>
          </a:p>
        </p:txBody>
      </p:sp>
      <p:sp>
        <p:nvSpPr>
          <p:cNvPr id="39939" name="Pladsholder til indhold 2"/>
          <p:cNvSpPr>
            <a:spLocks noGrp="1"/>
          </p:cNvSpPr>
          <p:nvPr>
            <p:ph idx="1"/>
          </p:nvPr>
        </p:nvSpPr>
        <p:spPr/>
        <p:txBody>
          <a:bodyPr/>
          <a:lstStyle/>
          <a:p>
            <a:pPr lvl="0"/>
            <a:r>
              <a:rPr lang="da-DK" sz="3100" dirty="0">
                <a:solidFill>
                  <a:srgbClr val="FFFFFF"/>
                </a:solidFill>
              </a:rPr>
              <a:t>Bibelmeditationer </a:t>
            </a:r>
          </a:p>
          <a:p>
            <a:pPr lvl="0"/>
            <a:r>
              <a:rPr lang="da-DK" sz="3100" dirty="0">
                <a:solidFill>
                  <a:srgbClr val="FFFFFF"/>
                </a:solidFill>
              </a:rPr>
              <a:t>Gospelkor</a:t>
            </a:r>
          </a:p>
          <a:p>
            <a:pPr lvl="0"/>
            <a:r>
              <a:rPr lang="da-DK" sz="3100" dirty="0">
                <a:solidFill>
                  <a:srgbClr val="FFFFFF"/>
                </a:solidFill>
              </a:rPr>
              <a:t>Pilgrimsvandringer</a:t>
            </a:r>
          </a:p>
          <a:p>
            <a:pPr lvl="0"/>
            <a:r>
              <a:rPr lang="da-DK" sz="3100" dirty="0">
                <a:solidFill>
                  <a:srgbClr val="FFFFFF"/>
                </a:solidFill>
              </a:rPr>
              <a:t>Retrætebevægelsen</a:t>
            </a:r>
          </a:p>
          <a:p>
            <a:pPr lvl="0"/>
            <a:r>
              <a:rPr lang="da-DK" sz="3100" dirty="0">
                <a:solidFill>
                  <a:srgbClr val="FFFFFF"/>
                </a:solidFill>
              </a:rPr>
              <a:t>Diakoni: social retfærdighed, gæstfrihed mv. </a:t>
            </a:r>
          </a:p>
          <a:p>
            <a:r>
              <a:rPr lang="da-DK" sz="3100" dirty="0">
                <a:solidFill>
                  <a:srgbClr val="FFFFFF"/>
                </a:solidFill>
              </a:rPr>
              <a:t>(</a:t>
            </a:r>
            <a:r>
              <a:rPr lang="da-DK" sz="3100" dirty="0" err="1">
                <a:solidFill>
                  <a:srgbClr val="FFFFFF"/>
                </a:solidFill>
              </a:rPr>
              <a:t>Ph.D.</a:t>
            </a:r>
            <a:r>
              <a:rPr lang="da-DK" sz="3100" dirty="0">
                <a:solidFill>
                  <a:srgbClr val="FFFFFF"/>
                </a:solidFill>
              </a:rPr>
              <a:t> - 6 former for spiritualitet)</a:t>
            </a:r>
          </a:p>
          <a:p>
            <a:r>
              <a:rPr lang="da-DK" sz="3100" dirty="0" err="1">
                <a:solidFill>
                  <a:srgbClr val="FFFFFF"/>
                </a:solidFill>
              </a:rPr>
              <a:t>Taizéfællesskaber</a:t>
            </a:r>
            <a:endParaRPr lang="da-DK" altLang="da-DK" sz="3100" dirty="0">
              <a:solidFill>
                <a:srgbClr val="FFFFFF"/>
              </a:solidFill>
            </a:endParaRPr>
          </a:p>
        </p:txBody>
      </p:sp>
    </p:spTree>
    <p:extLst>
      <p:ext uri="{BB962C8B-B14F-4D97-AF65-F5344CB8AC3E}">
        <p14:creationId xmlns:p14="http://schemas.microsoft.com/office/powerpoint/2010/main" val="133830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fade">
                                      <p:cBhvr>
                                        <p:cTn id="12" dur="500"/>
                                        <p:tgtEl>
                                          <p:spTgt spid="399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fade">
                                      <p:cBhvr>
                                        <p:cTn id="17" dur="500"/>
                                        <p:tgtEl>
                                          <p:spTgt spid="399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39">
                                            <p:txEl>
                                              <p:pRg st="3" end="3"/>
                                            </p:txEl>
                                          </p:spTgt>
                                        </p:tgtEl>
                                        <p:attrNameLst>
                                          <p:attrName>style.visibility</p:attrName>
                                        </p:attrNameLst>
                                      </p:cBhvr>
                                      <p:to>
                                        <p:strVal val="visible"/>
                                      </p:to>
                                    </p:set>
                                    <p:animEffect transition="in" filter="fade">
                                      <p:cBhvr>
                                        <p:cTn id="22" dur="500"/>
                                        <p:tgtEl>
                                          <p:spTgt spid="399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39">
                                            <p:txEl>
                                              <p:pRg st="4" end="4"/>
                                            </p:txEl>
                                          </p:spTgt>
                                        </p:tgtEl>
                                        <p:attrNameLst>
                                          <p:attrName>style.visibility</p:attrName>
                                        </p:attrNameLst>
                                      </p:cBhvr>
                                      <p:to>
                                        <p:strVal val="visible"/>
                                      </p:to>
                                    </p:set>
                                    <p:animEffect transition="in" filter="fade">
                                      <p:cBhvr>
                                        <p:cTn id="27" dur="500"/>
                                        <p:tgtEl>
                                          <p:spTgt spid="399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39">
                                            <p:txEl>
                                              <p:pRg st="5" end="5"/>
                                            </p:txEl>
                                          </p:spTgt>
                                        </p:tgtEl>
                                        <p:attrNameLst>
                                          <p:attrName>style.visibility</p:attrName>
                                        </p:attrNameLst>
                                      </p:cBhvr>
                                      <p:to>
                                        <p:strVal val="visible"/>
                                      </p:to>
                                    </p:set>
                                    <p:animEffect transition="in" filter="fade">
                                      <p:cBhvr>
                                        <p:cTn id="32" dur="500"/>
                                        <p:tgtEl>
                                          <p:spTgt spid="399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939">
                                            <p:txEl>
                                              <p:pRg st="6" end="6"/>
                                            </p:txEl>
                                          </p:spTgt>
                                        </p:tgtEl>
                                        <p:attrNameLst>
                                          <p:attrName>style.visibility</p:attrName>
                                        </p:attrNameLst>
                                      </p:cBhvr>
                                      <p:to>
                                        <p:strVal val="visible"/>
                                      </p:to>
                                    </p:set>
                                    <p:animEffect transition="in" filter="fade">
                                      <p:cBhvr>
                                        <p:cTn id="37" dur="500"/>
                                        <p:tgtEl>
                                          <p:spTgt spid="399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idx="4294967295"/>
          </p:nvPr>
        </p:nvSpPr>
        <p:spPr>
          <a:xfrm>
            <a:off x="0" y="188640"/>
            <a:ext cx="9144000" cy="1182960"/>
          </a:xfrm>
        </p:spPr>
        <p:txBody>
          <a:bodyPr/>
          <a:lstStyle/>
          <a:p>
            <a:r>
              <a:rPr lang="da-DK" altLang="da-DK" sz="4200" dirty="0">
                <a:solidFill>
                  <a:srgbClr val="FFFFFF"/>
                </a:solidFill>
              </a:rPr>
              <a:t>Taizé </a:t>
            </a:r>
            <a:r>
              <a:rPr lang="da-DK" altLang="da-DK" sz="4200" i="1" dirty="0">
                <a:solidFill>
                  <a:srgbClr val="FFFFFF"/>
                </a:solidFill>
              </a:rPr>
              <a:t>-</a:t>
            </a:r>
            <a:r>
              <a:rPr lang="da-DK" altLang="da-DK" sz="4200" dirty="0">
                <a:solidFill>
                  <a:srgbClr val="FFFFFF"/>
                </a:solidFill>
              </a:rPr>
              <a:t> Liv i fællesskab fred og forsoning</a:t>
            </a:r>
          </a:p>
        </p:txBody>
      </p:sp>
      <p:pic>
        <p:nvPicPr>
          <p:cNvPr id="2" name="Pladsholder til indhold 1"/>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683568" y="1628800"/>
            <a:ext cx="3683383" cy="4876800"/>
          </a:xfrm>
        </p:spPr>
      </p:pic>
      <p:sp>
        <p:nvSpPr>
          <p:cNvPr id="39940" name="Pladsholder til indhold 3"/>
          <p:cNvSpPr>
            <a:spLocks noGrp="1"/>
          </p:cNvSpPr>
          <p:nvPr>
            <p:ph sz="half" idx="4294967295"/>
          </p:nvPr>
        </p:nvSpPr>
        <p:spPr>
          <a:xfrm>
            <a:off x="4932040" y="1628800"/>
            <a:ext cx="3810000" cy="4876800"/>
          </a:xfrm>
        </p:spPr>
        <p:txBody>
          <a:bodyPr/>
          <a:lstStyle/>
          <a:p>
            <a:pPr marL="0" indent="0">
              <a:buNone/>
            </a:pPr>
            <a:r>
              <a:rPr lang="da-DK" altLang="da-DK" sz="3100" i="1" dirty="0">
                <a:solidFill>
                  <a:srgbClr val="FFFFFF"/>
                </a:solidFill>
              </a:rPr>
              <a:t>De unge søger en spiritualitet og vi beder dem træde ind i en institution; de længes efter et indre liv, men vore institutioner står i vejen</a:t>
            </a:r>
            <a:r>
              <a:rPr lang="da-DK" altLang="da-DK" sz="3100" dirty="0">
                <a:solidFill>
                  <a:srgbClr val="FFFFFF"/>
                </a:solidFill>
              </a:rPr>
              <a:t>. </a:t>
            </a:r>
          </a:p>
        </p:txBody>
      </p:sp>
      <p:sp>
        <p:nvSpPr>
          <p:cNvPr id="39941" name="Tekstfelt 4"/>
          <p:cNvSpPr txBox="1">
            <a:spLocks noChangeArrowheads="1"/>
          </p:cNvSpPr>
          <p:nvPr/>
        </p:nvSpPr>
        <p:spPr bwMode="auto">
          <a:xfrm>
            <a:off x="-2413000" y="609600"/>
            <a:ext cx="230505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u="sng"/>
              <a:t>Birger Nygård:</a:t>
            </a:r>
          </a:p>
          <a:p>
            <a:pPr>
              <a:spcBef>
                <a:spcPct val="0"/>
              </a:spcBef>
              <a:buFontTx/>
              <a:buNone/>
            </a:pPr>
            <a:r>
              <a:rPr lang="da-DK" altLang="da-DK" sz="2000"/>
              <a:t>Bibelen</a:t>
            </a:r>
          </a:p>
          <a:p>
            <a:pPr>
              <a:spcBef>
                <a:spcPct val="0"/>
              </a:spcBef>
              <a:buFontTx/>
              <a:buNone/>
            </a:pPr>
            <a:r>
              <a:rPr lang="da-DK" altLang="da-DK" sz="2000"/>
              <a:t>Tidebønnen</a:t>
            </a:r>
          </a:p>
          <a:p>
            <a:pPr>
              <a:spcBef>
                <a:spcPct val="0"/>
              </a:spcBef>
              <a:buFontTx/>
              <a:buNone/>
            </a:pPr>
            <a:r>
              <a:rPr lang="da-DK" altLang="da-DK" sz="2000"/>
              <a:t>Retræten</a:t>
            </a:r>
          </a:p>
          <a:p>
            <a:pPr>
              <a:spcBef>
                <a:spcPct val="0"/>
              </a:spcBef>
              <a:buFontTx/>
              <a:buNone/>
            </a:pPr>
            <a:r>
              <a:rPr lang="da-DK" altLang="da-DK" sz="2000"/>
              <a:t>Åndelig læsning</a:t>
            </a:r>
          </a:p>
          <a:p>
            <a:pPr>
              <a:spcBef>
                <a:spcPct val="0"/>
              </a:spcBef>
              <a:buFontTx/>
              <a:buNone/>
            </a:pPr>
            <a:r>
              <a:rPr lang="da-DK" altLang="da-DK" sz="2000"/>
              <a:t>Barmhjertigheds-gerninger</a:t>
            </a:r>
          </a:p>
          <a:p>
            <a:pPr>
              <a:spcBef>
                <a:spcPct val="0"/>
              </a:spcBef>
              <a:buFontTx/>
              <a:buNone/>
            </a:pPr>
            <a:r>
              <a:rPr lang="da-DK" altLang="da-DK" sz="2000"/>
              <a:t>Fællesskab</a:t>
            </a:r>
          </a:p>
          <a:p>
            <a:pPr>
              <a:spcBef>
                <a:spcPct val="0"/>
              </a:spcBef>
              <a:buFontTx/>
              <a:buNone/>
            </a:pPr>
            <a:endParaRPr lang="da-DK" altLang="da-DK" sz="2000"/>
          </a:p>
          <a:p>
            <a:pPr>
              <a:spcBef>
                <a:spcPct val="0"/>
              </a:spcBef>
              <a:buFontTx/>
              <a:buNone/>
            </a:pPr>
            <a:r>
              <a:rPr lang="da-DK" altLang="da-DK" sz="2000" u="sng"/>
              <a:t>Kelly:</a:t>
            </a:r>
          </a:p>
          <a:p>
            <a:pPr>
              <a:spcBef>
                <a:spcPct val="0"/>
              </a:spcBef>
              <a:buFontTx/>
              <a:buNone/>
            </a:pPr>
            <a:r>
              <a:rPr lang="da-DK" altLang="da-DK" sz="2000"/>
              <a:t>Forsoning</a:t>
            </a:r>
          </a:p>
          <a:p>
            <a:pPr>
              <a:spcBef>
                <a:spcPct val="0"/>
              </a:spcBef>
              <a:buFontTx/>
              <a:buNone/>
            </a:pPr>
            <a:r>
              <a:rPr lang="da-DK" altLang="da-DK" sz="2000"/>
              <a:t>Daglig stille bøn</a:t>
            </a:r>
          </a:p>
          <a:p>
            <a:pPr>
              <a:spcBef>
                <a:spcPct val="0"/>
              </a:spcBef>
              <a:buFontTx/>
              <a:buNone/>
            </a:pPr>
            <a:r>
              <a:rPr lang="da-DK" altLang="da-DK" sz="2000"/>
              <a:t>Messen</a:t>
            </a:r>
          </a:p>
          <a:p>
            <a:pPr>
              <a:spcBef>
                <a:spcPct val="0"/>
              </a:spcBef>
              <a:buFontTx/>
              <a:buNone/>
            </a:pPr>
            <a:r>
              <a:rPr lang="da-DK" altLang="da-DK" sz="2000"/>
              <a:t>Bibelen</a:t>
            </a:r>
          </a:p>
          <a:p>
            <a:pPr>
              <a:spcBef>
                <a:spcPct val="0"/>
              </a:spcBef>
              <a:buFontTx/>
              <a:buNone/>
            </a:pPr>
            <a:r>
              <a:rPr lang="da-DK" altLang="da-DK" sz="2000"/>
              <a:t>Faste</a:t>
            </a:r>
          </a:p>
          <a:p>
            <a:pPr>
              <a:spcBef>
                <a:spcPct val="0"/>
              </a:spcBef>
              <a:buFontTx/>
              <a:buNone/>
            </a:pPr>
            <a:r>
              <a:rPr lang="da-DK" altLang="da-DK" sz="2000"/>
              <a:t>Lectio Divina </a:t>
            </a:r>
          </a:p>
          <a:p>
            <a:pPr>
              <a:spcBef>
                <a:spcPct val="0"/>
              </a:spcBef>
              <a:buFontTx/>
              <a:buNone/>
            </a:pPr>
            <a:r>
              <a:rPr lang="da-DK" altLang="da-DK" sz="2000"/>
              <a:t>Rosenkrans</a:t>
            </a:r>
          </a:p>
        </p:txBody>
      </p:sp>
    </p:spTree>
    <p:extLst>
      <p:ext uri="{BB962C8B-B14F-4D97-AF65-F5344CB8AC3E}">
        <p14:creationId xmlns:p14="http://schemas.microsoft.com/office/powerpoint/2010/main" val="2741805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idx="4294967295"/>
          </p:nvPr>
        </p:nvSpPr>
        <p:spPr>
          <a:xfrm>
            <a:off x="0" y="188640"/>
            <a:ext cx="9144000" cy="1182960"/>
          </a:xfrm>
        </p:spPr>
        <p:txBody>
          <a:bodyPr/>
          <a:lstStyle/>
          <a:p>
            <a:r>
              <a:rPr lang="da-DK" altLang="da-DK" sz="4200" dirty="0">
                <a:solidFill>
                  <a:srgbClr val="FFFFFF"/>
                </a:solidFill>
              </a:rPr>
              <a:t>Taizé</a:t>
            </a:r>
            <a:r>
              <a:rPr lang="da-DK" altLang="da-DK" sz="4200" i="1" dirty="0">
                <a:solidFill>
                  <a:srgbClr val="FFFFFF"/>
                </a:solidFill>
              </a:rPr>
              <a:t> -</a:t>
            </a:r>
            <a:r>
              <a:rPr lang="da-DK" altLang="da-DK" sz="4200" dirty="0">
                <a:solidFill>
                  <a:srgbClr val="FFFFFF"/>
                </a:solidFill>
              </a:rPr>
              <a:t> Liv i fællesskab fred og forsoning</a:t>
            </a:r>
          </a:p>
        </p:txBody>
      </p:sp>
      <p:pic>
        <p:nvPicPr>
          <p:cNvPr id="2" name="Pladsholder til indhold 1"/>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683568" y="1628800"/>
            <a:ext cx="3683383" cy="4876800"/>
          </a:xfrm>
        </p:spPr>
      </p:pic>
      <p:sp>
        <p:nvSpPr>
          <p:cNvPr id="39940" name="Pladsholder til indhold 3"/>
          <p:cNvSpPr>
            <a:spLocks noGrp="1"/>
          </p:cNvSpPr>
          <p:nvPr>
            <p:ph sz="half" idx="4294967295"/>
          </p:nvPr>
        </p:nvSpPr>
        <p:spPr>
          <a:xfrm>
            <a:off x="4932040" y="1628800"/>
            <a:ext cx="3810000" cy="4876800"/>
          </a:xfrm>
        </p:spPr>
        <p:txBody>
          <a:bodyPr/>
          <a:lstStyle/>
          <a:p>
            <a:r>
              <a:rPr lang="da-DK" altLang="da-DK" sz="3100" dirty="0">
                <a:solidFill>
                  <a:srgbClr val="FFFFFF"/>
                </a:solidFill>
              </a:rPr>
              <a:t>Kan købes i dag </a:t>
            </a:r>
          </a:p>
          <a:p>
            <a:r>
              <a:rPr lang="da-DK" altLang="da-DK" sz="3100" dirty="0">
                <a:solidFill>
                  <a:srgbClr val="FFFFFF"/>
                </a:solidFill>
              </a:rPr>
              <a:t>Velkommen til bogpræsentation på Ådalen retræte </a:t>
            </a:r>
            <a:br>
              <a:rPr lang="da-DK" altLang="da-DK" sz="3100" dirty="0">
                <a:solidFill>
                  <a:srgbClr val="FFFFFF"/>
                </a:solidFill>
              </a:rPr>
            </a:br>
            <a:r>
              <a:rPr lang="da-DK" altLang="da-DK" sz="3100" dirty="0">
                <a:solidFill>
                  <a:srgbClr val="FFFFFF"/>
                </a:solidFill>
              </a:rPr>
              <a:t>d. 5. december </a:t>
            </a:r>
            <a:br>
              <a:rPr lang="da-DK" altLang="da-DK" sz="3100" dirty="0">
                <a:solidFill>
                  <a:srgbClr val="FFFFFF"/>
                </a:solidFill>
              </a:rPr>
            </a:br>
            <a:r>
              <a:rPr lang="da-DK" altLang="da-DK" sz="3100" dirty="0">
                <a:solidFill>
                  <a:srgbClr val="FFFFFF"/>
                </a:solidFill>
              </a:rPr>
              <a:t>kl. 19.30.</a:t>
            </a:r>
          </a:p>
        </p:txBody>
      </p:sp>
      <p:sp>
        <p:nvSpPr>
          <p:cNvPr id="39941" name="Tekstfelt 4"/>
          <p:cNvSpPr txBox="1">
            <a:spLocks noChangeArrowheads="1"/>
          </p:cNvSpPr>
          <p:nvPr/>
        </p:nvSpPr>
        <p:spPr bwMode="auto">
          <a:xfrm>
            <a:off x="-2413000" y="609600"/>
            <a:ext cx="230505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u="sng"/>
              <a:t>Birger Nygård:</a:t>
            </a:r>
          </a:p>
          <a:p>
            <a:pPr>
              <a:spcBef>
                <a:spcPct val="0"/>
              </a:spcBef>
              <a:buFontTx/>
              <a:buNone/>
            </a:pPr>
            <a:r>
              <a:rPr lang="da-DK" altLang="da-DK" sz="2000"/>
              <a:t>Bibelen</a:t>
            </a:r>
          </a:p>
          <a:p>
            <a:pPr>
              <a:spcBef>
                <a:spcPct val="0"/>
              </a:spcBef>
              <a:buFontTx/>
              <a:buNone/>
            </a:pPr>
            <a:r>
              <a:rPr lang="da-DK" altLang="da-DK" sz="2000"/>
              <a:t>Tidebønnen</a:t>
            </a:r>
          </a:p>
          <a:p>
            <a:pPr>
              <a:spcBef>
                <a:spcPct val="0"/>
              </a:spcBef>
              <a:buFontTx/>
              <a:buNone/>
            </a:pPr>
            <a:r>
              <a:rPr lang="da-DK" altLang="da-DK" sz="2000"/>
              <a:t>Retræten</a:t>
            </a:r>
          </a:p>
          <a:p>
            <a:pPr>
              <a:spcBef>
                <a:spcPct val="0"/>
              </a:spcBef>
              <a:buFontTx/>
              <a:buNone/>
            </a:pPr>
            <a:r>
              <a:rPr lang="da-DK" altLang="da-DK" sz="2000"/>
              <a:t>Åndelig læsning</a:t>
            </a:r>
          </a:p>
          <a:p>
            <a:pPr>
              <a:spcBef>
                <a:spcPct val="0"/>
              </a:spcBef>
              <a:buFontTx/>
              <a:buNone/>
            </a:pPr>
            <a:r>
              <a:rPr lang="da-DK" altLang="da-DK" sz="2000"/>
              <a:t>Barmhjertigheds-gerninger</a:t>
            </a:r>
          </a:p>
          <a:p>
            <a:pPr>
              <a:spcBef>
                <a:spcPct val="0"/>
              </a:spcBef>
              <a:buFontTx/>
              <a:buNone/>
            </a:pPr>
            <a:r>
              <a:rPr lang="da-DK" altLang="da-DK" sz="2000"/>
              <a:t>Fællesskab</a:t>
            </a:r>
          </a:p>
          <a:p>
            <a:pPr>
              <a:spcBef>
                <a:spcPct val="0"/>
              </a:spcBef>
              <a:buFontTx/>
              <a:buNone/>
            </a:pPr>
            <a:endParaRPr lang="da-DK" altLang="da-DK" sz="2000"/>
          </a:p>
          <a:p>
            <a:pPr>
              <a:spcBef>
                <a:spcPct val="0"/>
              </a:spcBef>
              <a:buFontTx/>
              <a:buNone/>
            </a:pPr>
            <a:r>
              <a:rPr lang="da-DK" altLang="da-DK" sz="2000" u="sng"/>
              <a:t>Kelly:</a:t>
            </a:r>
          </a:p>
          <a:p>
            <a:pPr>
              <a:spcBef>
                <a:spcPct val="0"/>
              </a:spcBef>
              <a:buFontTx/>
              <a:buNone/>
            </a:pPr>
            <a:r>
              <a:rPr lang="da-DK" altLang="da-DK" sz="2000"/>
              <a:t>Forsoning</a:t>
            </a:r>
          </a:p>
          <a:p>
            <a:pPr>
              <a:spcBef>
                <a:spcPct val="0"/>
              </a:spcBef>
              <a:buFontTx/>
              <a:buNone/>
            </a:pPr>
            <a:r>
              <a:rPr lang="da-DK" altLang="da-DK" sz="2000"/>
              <a:t>Daglig stille bøn</a:t>
            </a:r>
          </a:p>
          <a:p>
            <a:pPr>
              <a:spcBef>
                <a:spcPct val="0"/>
              </a:spcBef>
              <a:buFontTx/>
              <a:buNone/>
            </a:pPr>
            <a:r>
              <a:rPr lang="da-DK" altLang="da-DK" sz="2000"/>
              <a:t>Messen</a:t>
            </a:r>
          </a:p>
          <a:p>
            <a:pPr>
              <a:spcBef>
                <a:spcPct val="0"/>
              </a:spcBef>
              <a:buFontTx/>
              <a:buNone/>
            </a:pPr>
            <a:r>
              <a:rPr lang="da-DK" altLang="da-DK" sz="2000"/>
              <a:t>Bibelen</a:t>
            </a:r>
          </a:p>
          <a:p>
            <a:pPr>
              <a:spcBef>
                <a:spcPct val="0"/>
              </a:spcBef>
              <a:buFontTx/>
              <a:buNone/>
            </a:pPr>
            <a:r>
              <a:rPr lang="da-DK" altLang="da-DK" sz="2000"/>
              <a:t>Faste</a:t>
            </a:r>
          </a:p>
          <a:p>
            <a:pPr>
              <a:spcBef>
                <a:spcPct val="0"/>
              </a:spcBef>
              <a:buFontTx/>
              <a:buNone/>
            </a:pPr>
            <a:r>
              <a:rPr lang="da-DK" altLang="da-DK" sz="2000"/>
              <a:t>Lectio Divina </a:t>
            </a:r>
          </a:p>
          <a:p>
            <a:pPr>
              <a:spcBef>
                <a:spcPct val="0"/>
              </a:spcBef>
              <a:buFontTx/>
              <a:buNone/>
            </a:pPr>
            <a:r>
              <a:rPr lang="da-DK" altLang="da-DK" sz="2000"/>
              <a:t>Rosenkrans</a:t>
            </a:r>
          </a:p>
        </p:txBody>
      </p:sp>
    </p:spTree>
    <p:extLst>
      <p:ext uri="{BB962C8B-B14F-4D97-AF65-F5344CB8AC3E}">
        <p14:creationId xmlns:p14="http://schemas.microsoft.com/office/powerpoint/2010/main" val="2928729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el 1"/>
          <p:cNvSpPr>
            <a:spLocks noGrp="1"/>
          </p:cNvSpPr>
          <p:nvPr>
            <p:ph type="title" idx="4294967295"/>
          </p:nvPr>
        </p:nvSpPr>
        <p:spPr>
          <a:xfrm>
            <a:off x="0" y="188640"/>
            <a:ext cx="9144000" cy="1182960"/>
          </a:xfrm>
        </p:spPr>
        <p:txBody>
          <a:bodyPr/>
          <a:lstStyle/>
          <a:p>
            <a:r>
              <a:rPr lang="da-DK" altLang="da-DK" sz="4200" dirty="0">
                <a:solidFill>
                  <a:srgbClr val="FFFFFF"/>
                </a:solidFill>
              </a:rPr>
              <a:t>Taizé</a:t>
            </a:r>
            <a:r>
              <a:rPr lang="da-DK" altLang="da-DK" sz="4200" i="1" dirty="0">
                <a:solidFill>
                  <a:srgbClr val="FFFFFF"/>
                </a:solidFill>
              </a:rPr>
              <a:t> -</a:t>
            </a:r>
            <a:r>
              <a:rPr lang="da-DK" altLang="da-DK" sz="4200" dirty="0">
                <a:solidFill>
                  <a:srgbClr val="FFFFFF"/>
                </a:solidFill>
              </a:rPr>
              <a:t> Liv i fællesskab fred og forsoning</a:t>
            </a:r>
          </a:p>
        </p:txBody>
      </p:sp>
      <p:pic>
        <p:nvPicPr>
          <p:cNvPr id="2" name="Pladsholder til indhold 1"/>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683568" y="1628800"/>
            <a:ext cx="3683383" cy="4876800"/>
          </a:xfrm>
        </p:spPr>
      </p:pic>
      <p:sp>
        <p:nvSpPr>
          <p:cNvPr id="39940" name="Pladsholder til indhold 3"/>
          <p:cNvSpPr>
            <a:spLocks noGrp="1"/>
          </p:cNvSpPr>
          <p:nvPr>
            <p:ph sz="half" idx="4294967295"/>
          </p:nvPr>
        </p:nvSpPr>
        <p:spPr>
          <a:xfrm>
            <a:off x="4932040" y="1628800"/>
            <a:ext cx="3810000" cy="4876800"/>
          </a:xfrm>
        </p:spPr>
        <p:txBody>
          <a:bodyPr/>
          <a:lstStyle/>
          <a:p>
            <a:pPr marL="0" indent="0">
              <a:buNone/>
            </a:pPr>
            <a:r>
              <a:rPr lang="da-DK" altLang="da-DK" sz="2600" i="1" dirty="0">
                <a:solidFill>
                  <a:srgbClr val="FFFFFF"/>
                </a:solidFill>
              </a:rPr>
              <a:t>Alle kirker er kaldet til at rense ud i sine traditioner, at skelne mellem </a:t>
            </a:r>
            <a:r>
              <a:rPr lang="da-DK" altLang="da-DK" sz="2600" dirty="0" err="1">
                <a:solidFill>
                  <a:srgbClr val="FFFFFF"/>
                </a:solidFill>
              </a:rPr>
              <a:t>Tradi-tionen</a:t>
            </a:r>
            <a:r>
              <a:rPr lang="da-DK" altLang="da-DK" sz="2600" i="1" dirty="0">
                <a:solidFill>
                  <a:srgbClr val="FFFFFF"/>
                </a:solidFill>
              </a:rPr>
              <a:t> og traditionerne.  Disse kan være ærværdige – men er ikke andet end vaner. Det er forståeligt, at enhver kirke har knyttet sig til sine traditioner, men vi må ikke stille som betingelse for tilnærmelser, at andre tager dem til sig.</a:t>
            </a:r>
          </a:p>
        </p:txBody>
      </p:sp>
      <p:sp>
        <p:nvSpPr>
          <p:cNvPr id="39941" name="Tekstfelt 4"/>
          <p:cNvSpPr txBox="1">
            <a:spLocks noChangeArrowheads="1"/>
          </p:cNvSpPr>
          <p:nvPr/>
        </p:nvSpPr>
        <p:spPr bwMode="auto">
          <a:xfrm>
            <a:off x="-2413000" y="609600"/>
            <a:ext cx="230505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u="sng"/>
              <a:t>Birger Nygård:</a:t>
            </a:r>
          </a:p>
          <a:p>
            <a:pPr>
              <a:spcBef>
                <a:spcPct val="0"/>
              </a:spcBef>
              <a:buFontTx/>
              <a:buNone/>
            </a:pPr>
            <a:r>
              <a:rPr lang="da-DK" altLang="da-DK" sz="2000"/>
              <a:t>Bibelen</a:t>
            </a:r>
          </a:p>
          <a:p>
            <a:pPr>
              <a:spcBef>
                <a:spcPct val="0"/>
              </a:spcBef>
              <a:buFontTx/>
              <a:buNone/>
            </a:pPr>
            <a:r>
              <a:rPr lang="da-DK" altLang="da-DK" sz="2000"/>
              <a:t>Tidebønnen</a:t>
            </a:r>
          </a:p>
          <a:p>
            <a:pPr>
              <a:spcBef>
                <a:spcPct val="0"/>
              </a:spcBef>
              <a:buFontTx/>
              <a:buNone/>
            </a:pPr>
            <a:r>
              <a:rPr lang="da-DK" altLang="da-DK" sz="2000"/>
              <a:t>Retræten</a:t>
            </a:r>
          </a:p>
          <a:p>
            <a:pPr>
              <a:spcBef>
                <a:spcPct val="0"/>
              </a:spcBef>
              <a:buFontTx/>
              <a:buNone/>
            </a:pPr>
            <a:r>
              <a:rPr lang="da-DK" altLang="da-DK" sz="2000"/>
              <a:t>Åndelig læsning</a:t>
            </a:r>
          </a:p>
          <a:p>
            <a:pPr>
              <a:spcBef>
                <a:spcPct val="0"/>
              </a:spcBef>
              <a:buFontTx/>
              <a:buNone/>
            </a:pPr>
            <a:r>
              <a:rPr lang="da-DK" altLang="da-DK" sz="2000"/>
              <a:t>Barmhjertigheds-gerninger</a:t>
            </a:r>
          </a:p>
          <a:p>
            <a:pPr>
              <a:spcBef>
                <a:spcPct val="0"/>
              </a:spcBef>
              <a:buFontTx/>
              <a:buNone/>
            </a:pPr>
            <a:r>
              <a:rPr lang="da-DK" altLang="da-DK" sz="2000"/>
              <a:t>Fællesskab</a:t>
            </a:r>
          </a:p>
          <a:p>
            <a:pPr>
              <a:spcBef>
                <a:spcPct val="0"/>
              </a:spcBef>
              <a:buFontTx/>
              <a:buNone/>
            </a:pPr>
            <a:endParaRPr lang="da-DK" altLang="da-DK" sz="2000"/>
          </a:p>
          <a:p>
            <a:pPr>
              <a:spcBef>
                <a:spcPct val="0"/>
              </a:spcBef>
              <a:buFontTx/>
              <a:buNone/>
            </a:pPr>
            <a:r>
              <a:rPr lang="da-DK" altLang="da-DK" sz="2000" u="sng"/>
              <a:t>Kelly:</a:t>
            </a:r>
          </a:p>
          <a:p>
            <a:pPr>
              <a:spcBef>
                <a:spcPct val="0"/>
              </a:spcBef>
              <a:buFontTx/>
              <a:buNone/>
            </a:pPr>
            <a:r>
              <a:rPr lang="da-DK" altLang="da-DK" sz="2000"/>
              <a:t>Forsoning</a:t>
            </a:r>
          </a:p>
          <a:p>
            <a:pPr>
              <a:spcBef>
                <a:spcPct val="0"/>
              </a:spcBef>
              <a:buFontTx/>
              <a:buNone/>
            </a:pPr>
            <a:r>
              <a:rPr lang="da-DK" altLang="da-DK" sz="2000"/>
              <a:t>Daglig stille bøn</a:t>
            </a:r>
          </a:p>
          <a:p>
            <a:pPr>
              <a:spcBef>
                <a:spcPct val="0"/>
              </a:spcBef>
              <a:buFontTx/>
              <a:buNone/>
            </a:pPr>
            <a:r>
              <a:rPr lang="da-DK" altLang="da-DK" sz="2000"/>
              <a:t>Messen</a:t>
            </a:r>
          </a:p>
          <a:p>
            <a:pPr>
              <a:spcBef>
                <a:spcPct val="0"/>
              </a:spcBef>
              <a:buFontTx/>
              <a:buNone/>
            </a:pPr>
            <a:r>
              <a:rPr lang="da-DK" altLang="da-DK" sz="2000"/>
              <a:t>Bibelen</a:t>
            </a:r>
          </a:p>
          <a:p>
            <a:pPr>
              <a:spcBef>
                <a:spcPct val="0"/>
              </a:spcBef>
              <a:buFontTx/>
              <a:buNone/>
            </a:pPr>
            <a:r>
              <a:rPr lang="da-DK" altLang="da-DK" sz="2000"/>
              <a:t>Faste</a:t>
            </a:r>
          </a:p>
          <a:p>
            <a:pPr>
              <a:spcBef>
                <a:spcPct val="0"/>
              </a:spcBef>
              <a:buFontTx/>
              <a:buNone/>
            </a:pPr>
            <a:r>
              <a:rPr lang="da-DK" altLang="da-DK" sz="2000"/>
              <a:t>Lectio Divina </a:t>
            </a:r>
          </a:p>
          <a:p>
            <a:pPr>
              <a:spcBef>
                <a:spcPct val="0"/>
              </a:spcBef>
              <a:buFontTx/>
              <a:buNone/>
            </a:pPr>
            <a:r>
              <a:rPr lang="da-DK" altLang="da-DK" sz="2000"/>
              <a:t>Rosenkrans</a:t>
            </a:r>
          </a:p>
        </p:txBody>
      </p:sp>
    </p:spTree>
    <p:extLst>
      <p:ext uri="{BB962C8B-B14F-4D97-AF65-F5344CB8AC3E}">
        <p14:creationId xmlns:p14="http://schemas.microsoft.com/office/powerpoint/2010/main" val="1335618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itel 1"/>
          <p:cNvSpPr>
            <a:spLocks noGrp="1"/>
          </p:cNvSpPr>
          <p:nvPr>
            <p:ph type="title" idx="4294967295"/>
          </p:nvPr>
        </p:nvSpPr>
        <p:spPr>
          <a:xfrm>
            <a:off x="0" y="188640"/>
            <a:ext cx="9144000" cy="1224136"/>
          </a:xfrm>
        </p:spPr>
        <p:txBody>
          <a:bodyPr/>
          <a:lstStyle/>
          <a:p>
            <a:r>
              <a:rPr lang="da-DK" altLang="da-DK" dirty="0">
                <a:solidFill>
                  <a:srgbClr val="FFFFFF"/>
                </a:solidFill>
              </a:rPr>
              <a:t>Lukas 9,49-50: </a:t>
            </a:r>
          </a:p>
        </p:txBody>
      </p:sp>
      <p:sp>
        <p:nvSpPr>
          <p:cNvPr id="39939" name="Pladsholder til indhold 2"/>
          <p:cNvSpPr>
            <a:spLocks noGrp="1"/>
          </p:cNvSpPr>
          <p:nvPr>
            <p:ph sz="half" idx="4294967295"/>
          </p:nvPr>
        </p:nvSpPr>
        <p:spPr>
          <a:xfrm>
            <a:off x="623280" y="1700808"/>
            <a:ext cx="7897440" cy="4876800"/>
          </a:xfrm>
        </p:spPr>
        <p:txBody>
          <a:bodyPr/>
          <a:lstStyle/>
          <a:p>
            <a:r>
              <a:rPr lang="da-DK" b="1" dirty="0">
                <a:solidFill>
                  <a:srgbClr val="FFFFFF"/>
                </a:solidFill>
                <a:latin typeface="Arial Black" panose="020B0A04020102020204" pitchFamily="34" charset="0"/>
                <a:hlinkClick r:id="rId2"/>
              </a:rPr>
              <a:t>v49</a:t>
            </a:r>
            <a:r>
              <a:rPr lang="da-DK" dirty="0">
                <a:solidFill>
                  <a:srgbClr val="FFFFFF"/>
                </a:solidFill>
                <a:latin typeface="Arial Black" panose="020B0A04020102020204" pitchFamily="34" charset="0"/>
              </a:rPr>
              <a:t>  Johannes sagde: »Mester, vi har set en uddrive dæmoner i dit navn, og vi prøvede at hindre ham i det, </a:t>
            </a:r>
            <a:r>
              <a:rPr lang="da-DK" u="sng" dirty="0">
                <a:solidFill>
                  <a:srgbClr val="FFFFFF"/>
                </a:solidFill>
                <a:latin typeface="Arial Black" panose="020B0A04020102020204" pitchFamily="34" charset="0"/>
              </a:rPr>
              <a:t>fordi</a:t>
            </a:r>
            <a:r>
              <a:rPr lang="da-DK" dirty="0">
                <a:solidFill>
                  <a:srgbClr val="FFFFFF"/>
                </a:solidFill>
                <a:latin typeface="Arial Black" panose="020B0A04020102020204" pitchFamily="34" charset="0"/>
              </a:rPr>
              <a:t> han ikke følges med os.« </a:t>
            </a:r>
          </a:p>
          <a:p>
            <a:r>
              <a:rPr lang="da-DK" b="1" dirty="0">
                <a:solidFill>
                  <a:srgbClr val="FFFFFF"/>
                </a:solidFill>
                <a:latin typeface="Arial Black" panose="020B0A04020102020204" pitchFamily="34" charset="0"/>
                <a:hlinkClick r:id="rId3"/>
              </a:rPr>
              <a:t>v50</a:t>
            </a:r>
            <a:r>
              <a:rPr lang="da-DK" dirty="0">
                <a:solidFill>
                  <a:srgbClr val="FFFFFF"/>
                </a:solidFill>
                <a:latin typeface="Arial Black" panose="020B0A04020102020204" pitchFamily="34" charset="0"/>
              </a:rPr>
              <a:t>  Men Jesus svarede ham: </a:t>
            </a:r>
            <a:br>
              <a:rPr lang="da-DK" dirty="0">
                <a:solidFill>
                  <a:srgbClr val="FFFFFF"/>
                </a:solidFill>
                <a:latin typeface="Arial Black" panose="020B0A04020102020204" pitchFamily="34" charset="0"/>
              </a:rPr>
            </a:br>
            <a:r>
              <a:rPr lang="da-DK" dirty="0">
                <a:solidFill>
                  <a:srgbClr val="FFFFFF"/>
                </a:solidFill>
                <a:latin typeface="Arial Black" panose="020B0A04020102020204" pitchFamily="34" charset="0"/>
              </a:rPr>
              <a:t>»I må ikke hindre ham, for den, der ikke er imod jer, er for jer.«</a:t>
            </a:r>
            <a:endParaRPr lang="da-DK" altLang="da-DK" dirty="0">
              <a:solidFill>
                <a:srgbClr val="FFFFFF"/>
              </a:solidFill>
              <a:latin typeface="Arial Black" panose="020B0A04020102020204" pitchFamily="34" charset="0"/>
            </a:endParaRPr>
          </a:p>
        </p:txBody>
      </p:sp>
      <p:sp>
        <p:nvSpPr>
          <p:cNvPr id="39940" name="Pladsholder til indhold 3"/>
          <p:cNvSpPr>
            <a:spLocks noGrp="1"/>
          </p:cNvSpPr>
          <p:nvPr>
            <p:ph sz="half" idx="4294967295"/>
          </p:nvPr>
        </p:nvSpPr>
        <p:spPr>
          <a:xfrm>
            <a:off x="9252520" y="1940417"/>
            <a:ext cx="3810000" cy="4876800"/>
          </a:xfrm>
        </p:spPr>
        <p:txBody>
          <a:bodyPr/>
          <a:lstStyle/>
          <a:p>
            <a:r>
              <a:rPr lang="da-DK" altLang="da-DK" sz="3100" dirty="0">
                <a:solidFill>
                  <a:srgbClr val="FF0000"/>
                </a:solidFill>
              </a:rPr>
              <a:t>Stille bøn</a:t>
            </a:r>
          </a:p>
          <a:p>
            <a:r>
              <a:rPr lang="da-DK" altLang="da-DK" sz="3100" dirty="0">
                <a:solidFill>
                  <a:srgbClr val="FF0000"/>
                </a:solidFill>
              </a:rPr>
              <a:t>Tidebøn</a:t>
            </a:r>
          </a:p>
          <a:p>
            <a:r>
              <a:rPr lang="da-DK" altLang="da-DK" sz="3100" dirty="0">
                <a:solidFill>
                  <a:srgbClr val="FF0000"/>
                </a:solidFill>
              </a:rPr>
              <a:t>Meditativ bibel- læsning i grupper </a:t>
            </a:r>
          </a:p>
          <a:p>
            <a:r>
              <a:rPr lang="da-DK" altLang="da-DK" sz="3100" dirty="0">
                <a:solidFill>
                  <a:srgbClr val="FF0000"/>
                </a:solidFill>
              </a:rPr>
              <a:t>Medvandrergrupper</a:t>
            </a:r>
          </a:p>
          <a:p>
            <a:r>
              <a:rPr lang="da-DK" altLang="da-DK" sz="3100" dirty="0">
                <a:solidFill>
                  <a:srgbClr val="FF0000"/>
                </a:solidFill>
              </a:rPr>
              <a:t>Trosfortælling </a:t>
            </a:r>
          </a:p>
          <a:p>
            <a:r>
              <a:rPr lang="da-DK" altLang="da-DK" sz="3100" dirty="0">
                <a:solidFill>
                  <a:srgbClr val="FF0000"/>
                </a:solidFill>
              </a:rPr>
              <a:t>Gudstjeneste</a:t>
            </a:r>
          </a:p>
          <a:p>
            <a:endParaRPr lang="da-DK" altLang="da-DK" sz="3100" dirty="0">
              <a:solidFill>
                <a:srgbClr val="FF0000"/>
              </a:solidFill>
            </a:endParaRPr>
          </a:p>
          <a:p>
            <a:endParaRPr lang="da-DK" altLang="da-DK" sz="3100" dirty="0">
              <a:solidFill>
                <a:srgbClr val="FF0000"/>
              </a:solidFill>
            </a:endParaRPr>
          </a:p>
          <a:p>
            <a:endParaRPr lang="da-DK" altLang="da-DK" sz="3100" dirty="0">
              <a:solidFill>
                <a:srgbClr val="FF0000"/>
              </a:solidFill>
            </a:endParaRPr>
          </a:p>
        </p:txBody>
      </p:sp>
      <p:sp>
        <p:nvSpPr>
          <p:cNvPr id="39941" name="Tekstfelt 4"/>
          <p:cNvSpPr txBox="1">
            <a:spLocks noChangeArrowheads="1"/>
          </p:cNvSpPr>
          <p:nvPr/>
        </p:nvSpPr>
        <p:spPr bwMode="auto">
          <a:xfrm>
            <a:off x="-2413000" y="609600"/>
            <a:ext cx="230505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a-DK" altLang="da-DK" sz="2000" u="sng" dirty="0"/>
              <a:t>Birger Nygård:</a:t>
            </a:r>
          </a:p>
          <a:p>
            <a:pPr>
              <a:spcBef>
                <a:spcPct val="0"/>
              </a:spcBef>
              <a:buFontTx/>
              <a:buNone/>
            </a:pPr>
            <a:r>
              <a:rPr lang="da-DK" altLang="da-DK" sz="2000" dirty="0"/>
              <a:t>Bibelen</a:t>
            </a:r>
          </a:p>
          <a:p>
            <a:pPr>
              <a:spcBef>
                <a:spcPct val="0"/>
              </a:spcBef>
              <a:buFontTx/>
              <a:buNone/>
            </a:pPr>
            <a:r>
              <a:rPr lang="da-DK" altLang="da-DK" sz="2000" dirty="0"/>
              <a:t>Tidebønnen</a:t>
            </a:r>
          </a:p>
          <a:p>
            <a:pPr>
              <a:spcBef>
                <a:spcPct val="0"/>
              </a:spcBef>
              <a:buFontTx/>
              <a:buNone/>
            </a:pPr>
            <a:r>
              <a:rPr lang="da-DK" altLang="da-DK" sz="2000" dirty="0"/>
              <a:t>Retræten</a:t>
            </a:r>
          </a:p>
          <a:p>
            <a:pPr>
              <a:spcBef>
                <a:spcPct val="0"/>
              </a:spcBef>
              <a:buFontTx/>
              <a:buNone/>
            </a:pPr>
            <a:r>
              <a:rPr lang="da-DK" altLang="da-DK" sz="2000" dirty="0"/>
              <a:t>Åndelig læsning</a:t>
            </a:r>
          </a:p>
          <a:p>
            <a:pPr>
              <a:spcBef>
                <a:spcPct val="0"/>
              </a:spcBef>
              <a:buFontTx/>
              <a:buNone/>
            </a:pPr>
            <a:r>
              <a:rPr lang="da-DK" altLang="da-DK" sz="2000" dirty="0" err="1"/>
              <a:t>Barmhjertigheds-gerninger</a:t>
            </a:r>
            <a:endParaRPr lang="da-DK" altLang="da-DK" sz="2000" dirty="0"/>
          </a:p>
          <a:p>
            <a:pPr>
              <a:spcBef>
                <a:spcPct val="0"/>
              </a:spcBef>
              <a:buFontTx/>
              <a:buNone/>
            </a:pPr>
            <a:r>
              <a:rPr lang="da-DK" altLang="da-DK" sz="2000" dirty="0"/>
              <a:t>Fællesskab</a:t>
            </a:r>
          </a:p>
          <a:p>
            <a:pPr>
              <a:spcBef>
                <a:spcPct val="0"/>
              </a:spcBef>
              <a:buFontTx/>
              <a:buNone/>
            </a:pPr>
            <a:endParaRPr lang="da-DK" altLang="da-DK" sz="2000" dirty="0"/>
          </a:p>
          <a:p>
            <a:pPr>
              <a:spcBef>
                <a:spcPct val="0"/>
              </a:spcBef>
              <a:buFontTx/>
              <a:buNone/>
            </a:pPr>
            <a:r>
              <a:rPr lang="da-DK" altLang="da-DK" sz="2000" u="sng" dirty="0"/>
              <a:t>Kelly:</a:t>
            </a:r>
          </a:p>
          <a:p>
            <a:pPr>
              <a:spcBef>
                <a:spcPct val="0"/>
              </a:spcBef>
              <a:buFontTx/>
              <a:buNone/>
            </a:pPr>
            <a:r>
              <a:rPr lang="da-DK" altLang="da-DK" sz="2000" dirty="0"/>
              <a:t>Forsoning</a:t>
            </a:r>
          </a:p>
          <a:p>
            <a:pPr>
              <a:spcBef>
                <a:spcPct val="0"/>
              </a:spcBef>
              <a:buFontTx/>
              <a:buNone/>
            </a:pPr>
            <a:r>
              <a:rPr lang="da-DK" altLang="da-DK" sz="2000" dirty="0"/>
              <a:t>Daglig stille bøn</a:t>
            </a:r>
          </a:p>
          <a:p>
            <a:pPr>
              <a:spcBef>
                <a:spcPct val="0"/>
              </a:spcBef>
              <a:buFontTx/>
              <a:buNone/>
            </a:pPr>
            <a:r>
              <a:rPr lang="da-DK" altLang="da-DK" sz="2000" dirty="0"/>
              <a:t>Messen</a:t>
            </a:r>
          </a:p>
          <a:p>
            <a:pPr>
              <a:spcBef>
                <a:spcPct val="0"/>
              </a:spcBef>
              <a:buFontTx/>
              <a:buNone/>
            </a:pPr>
            <a:r>
              <a:rPr lang="da-DK" altLang="da-DK" sz="2000" dirty="0"/>
              <a:t>Bibelen</a:t>
            </a:r>
          </a:p>
          <a:p>
            <a:pPr>
              <a:spcBef>
                <a:spcPct val="0"/>
              </a:spcBef>
              <a:buFontTx/>
              <a:buNone/>
            </a:pPr>
            <a:r>
              <a:rPr lang="da-DK" altLang="da-DK" sz="2000" dirty="0"/>
              <a:t>Faste</a:t>
            </a:r>
          </a:p>
          <a:p>
            <a:pPr>
              <a:spcBef>
                <a:spcPct val="0"/>
              </a:spcBef>
              <a:buFontTx/>
              <a:buNone/>
            </a:pPr>
            <a:r>
              <a:rPr lang="da-DK" altLang="da-DK" sz="2000" dirty="0"/>
              <a:t>Lectio Divina </a:t>
            </a:r>
          </a:p>
          <a:p>
            <a:pPr>
              <a:spcBef>
                <a:spcPct val="0"/>
              </a:spcBef>
              <a:buFontTx/>
              <a:buNone/>
            </a:pPr>
            <a:r>
              <a:rPr lang="da-DK" altLang="da-DK" sz="2000" dirty="0"/>
              <a:t>Rosenkrans</a:t>
            </a:r>
          </a:p>
        </p:txBody>
      </p:sp>
    </p:spTree>
    <p:extLst>
      <p:ext uri="{BB962C8B-B14F-4D97-AF65-F5344CB8AC3E}">
        <p14:creationId xmlns:p14="http://schemas.microsoft.com/office/powerpoint/2010/main" val="288970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fade">
                                      <p:cBhvr>
                                        <p:cTn id="12" dur="500"/>
                                        <p:tgtEl>
                                          <p:spTgt spid="399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theme/theme1.xml><?xml version="1.0" encoding="utf-8"?>
<a:theme xmlns:a="http://schemas.openxmlformats.org/drawingml/2006/main" name="Standarddesign">
  <a:themeElements>
    <a:clrScheme name="">
      <a:dk1>
        <a:srgbClr val="000000"/>
      </a:dk1>
      <a:lt1>
        <a:srgbClr val="000099"/>
      </a:lt1>
      <a:dk2>
        <a:srgbClr val="000000"/>
      </a:dk2>
      <a:lt2>
        <a:srgbClr val="808080"/>
      </a:lt2>
      <a:accent1>
        <a:srgbClr val="00CC99"/>
      </a:accent1>
      <a:accent2>
        <a:srgbClr val="3333CC"/>
      </a:accent2>
      <a:accent3>
        <a:srgbClr val="AAAACA"/>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4346</TotalTime>
  <Words>729</Words>
  <Application>Microsoft Office PowerPoint</Application>
  <PresentationFormat>Skærmshow (4:3)</PresentationFormat>
  <Paragraphs>190</Paragraphs>
  <Slides>18</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18</vt:i4>
      </vt:variant>
    </vt:vector>
  </HeadingPairs>
  <TitlesOfParts>
    <vt:vector size="23" baseType="lpstr">
      <vt:lpstr>Arial</vt:lpstr>
      <vt:lpstr>Arial Black</vt:lpstr>
      <vt:lpstr>Times New Roman</vt:lpstr>
      <vt:lpstr>Wingdings</vt:lpstr>
      <vt:lpstr>Standarddesign</vt:lpstr>
      <vt:lpstr>Tak - mens vi lever</vt:lpstr>
      <vt:lpstr>Dagens Disposition</vt:lpstr>
      <vt:lpstr>Omvendelse?</vt:lpstr>
      <vt:lpstr>Måden vi er det på </vt:lpstr>
      <vt:lpstr>Trospraktikker:</vt:lpstr>
      <vt:lpstr>Taizé - Liv i fællesskab fred og forsoning</vt:lpstr>
      <vt:lpstr>Taizé - Liv i fællesskab fred og forsoning</vt:lpstr>
      <vt:lpstr>Taizé - Liv i fællesskab fred og forsoning</vt:lpstr>
      <vt:lpstr>Lukas 9,49-50: </vt:lpstr>
      <vt:lpstr>Galater 5, 22-23 </vt:lpstr>
      <vt:lpstr>Hvad siger I? </vt:lpstr>
      <vt:lpstr>PowerPoint-præsentation</vt:lpstr>
      <vt:lpstr>PowerPoint-præsentation</vt:lpstr>
      <vt:lpstr>PowerPoint-præsentation</vt:lpstr>
      <vt:lpstr>Omvendelse?</vt:lpstr>
      <vt:lpstr>Omvendelse?</vt:lpstr>
      <vt:lpstr>Hvem savner du?</vt:lpstr>
      <vt:lpstr>Tak - mens vi lever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Unknown User</dc:creator>
  <cp:lastModifiedBy>Baptistkirken i Danmark</cp:lastModifiedBy>
  <cp:revision>277</cp:revision>
  <cp:lastPrinted>2017-05-16T08:47:52Z</cp:lastPrinted>
  <dcterms:created xsi:type="dcterms:W3CDTF">2001-04-21T22:09:54Z</dcterms:created>
  <dcterms:modified xsi:type="dcterms:W3CDTF">2017-11-23T10:56:10Z</dcterms:modified>
</cp:coreProperties>
</file>