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2" r:id="rId2"/>
    <p:sldId id="393" r:id="rId3"/>
    <p:sldId id="394" r:id="rId4"/>
    <p:sldId id="395" r:id="rId5"/>
    <p:sldId id="401" r:id="rId6"/>
    <p:sldId id="400" r:id="rId7"/>
    <p:sldId id="399" r:id="rId8"/>
    <p:sldId id="398" r:id="rId9"/>
    <p:sldId id="402" r:id="rId10"/>
    <p:sldId id="396" r:id="rId11"/>
    <p:sldId id="403" r:id="rId12"/>
    <p:sldId id="404" r:id="rId13"/>
    <p:sldId id="405" r:id="rId14"/>
    <p:sldId id="406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D57"/>
    <a:srgbClr val="B51614"/>
    <a:srgbClr val="3A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8" autoAdjust="0"/>
    <p:restoredTop sz="92742"/>
  </p:normalViewPr>
  <p:slideViewPr>
    <p:cSldViewPr showGuides="1">
      <p:cViewPr varScale="1">
        <p:scale>
          <a:sx n="56" d="100"/>
          <a:sy n="56" d="100"/>
        </p:scale>
        <p:origin x="6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8076-3375-D74E-8BA5-504FCAEFC8D3}" type="datetimeFigureOut">
              <a:rPr lang="da-DK" smtClean="0"/>
              <a:t>17/11/2017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C9165-BA30-1C46-956E-1F4F16EBF8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80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04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11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67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86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216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77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666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24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22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339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165F-594E-C241-9701-45446991764C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48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3554-7B9A-5C47-B686-BC3A4ACA0649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67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6FA-6B5C-2849-9873-200049F66793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89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7B90-C444-1148-BE29-6DE2B6EF637F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98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221C-238F-A041-997A-9967F241AA7B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26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D61C-5FCB-5040-A7BD-FFA0FED06038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2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21D9-DE97-1E41-9ED3-AF5D8AD43F3B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28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EDA-1CCA-334A-B10B-63C95685FC20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5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8F0-9A3E-D64E-8F76-ECA31D735DF3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5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04D4-D80C-4A43-8DC8-477E22ADC6DE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0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6B00-97FF-4445-A430-0E07BCD254A0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3">
                <a:lumMod val="75000"/>
                <a:alpha val="23000"/>
              </a:schemeClr>
            </a:gs>
            <a:gs pos="72000">
              <a:srgbClr val="3A97B2"/>
            </a:gs>
            <a:gs pos="100000">
              <a:schemeClr val="accent3">
                <a:lumMod val="60000"/>
                <a:lumOff val="4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8FB8-A862-A040-9319-06B75BBD19A8}" type="datetime1">
              <a:rPr lang="da-DK" smtClean="0"/>
              <a:t>17/11/2017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91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gif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9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b="1" dirty="0"/>
              <a:t>Forandringens vinde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Ødelæggende uvejr </a:t>
            </a:r>
            <a:br>
              <a:rPr lang="da-DK" dirty="0"/>
            </a:br>
            <a:r>
              <a:rPr lang="da-DK" dirty="0"/>
              <a:t>eller </a:t>
            </a:r>
            <a:br>
              <a:rPr lang="da-DK" dirty="0"/>
            </a:br>
            <a:r>
              <a:rPr lang="da-DK" dirty="0"/>
              <a:t>fornyende brise?</a:t>
            </a:r>
          </a:p>
        </p:txBody>
      </p:sp>
    </p:spTree>
    <p:extLst>
      <p:ext uri="{BB962C8B-B14F-4D97-AF65-F5344CB8AC3E}">
        <p14:creationId xmlns:p14="http://schemas.microsoft.com/office/powerpoint/2010/main" val="15208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7200" dirty="0">
                <a:highlight>
                  <a:srgbClr val="008080"/>
                </a:highlight>
              </a:rPr>
              <a:t>Der kommer flere i kirken</a:t>
            </a:r>
            <a:br>
              <a:rPr lang="da-DK" sz="7200" dirty="0">
                <a:highlight>
                  <a:srgbClr val="008080"/>
                </a:highlight>
              </a:rPr>
            </a:br>
            <a:r>
              <a:rPr lang="da-DK" sz="7200" dirty="0">
                <a:highlight>
                  <a:srgbClr val="008080"/>
                </a:highlight>
              </a:rPr>
              <a:t>fra mandag til lørdag </a:t>
            </a:r>
            <a:br>
              <a:rPr lang="da-DK" sz="7200" dirty="0">
                <a:highlight>
                  <a:srgbClr val="008080"/>
                </a:highlight>
              </a:rPr>
            </a:br>
            <a:r>
              <a:rPr lang="da-DK" sz="7200" dirty="0">
                <a:highlight>
                  <a:srgbClr val="008080"/>
                </a:highlight>
              </a:rPr>
              <a:t>end der gør om søndagen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2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7200" dirty="0">
                <a:highlight>
                  <a:srgbClr val="808080"/>
                </a:highlight>
              </a:rPr>
              <a:t>De nye fællesskaber</a:t>
            </a:r>
            <a:br>
              <a:rPr lang="da-DK" sz="7200" dirty="0">
                <a:highlight>
                  <a:srgbClr val="808080"/>
                </a:highlight>
              </a:rPr>
            </a:br>
            <a:r>
              <a:rPr lang="da-DK" sz="7200" dirty="0">
                <a:highlight>
                  <a:srgbClr val="808080"/>
                </a:highlight>
              </a:rPr>
              <a:t>kommer ikke.</a:t>
            </a:r>
          </a:p>
          <a:p>
            <a:pPr marL="0" indent="0">
              <a:buNone/>
            </a:pPr>
            <a:r>
              <a:rPr lang="da-DK" sz="7200" dirty="0">
                <a:highlight>
                  <a:srgbClr val="808080"/>
                </a:highlight>
              </a:rPr>
              <a:t>De er her allerede.</a:t>
            </a:r>
          </a:p>
          <a:p>
            <a:pPr marL="0" indent="0">
              <a:buNone/>
            </a:pPr>
            <a:r>
              <a:rPr lang="da-DK" sz="7200" dirty="0">
                <a:highlight>
                  <a:srgbClr val="808080"/>
                </a:highlight>
              </a:rPr>
              <a:t>Hvad betyder det for </a:t>
            </a:r>
            <a:r>
              <a:rPr lang="da-DK" sz="7200" dirty="0" err="1" smtClean="0">
                <a:highlight>
                  <a:srgbClr val="808080"/>
                </a:highlight>
              </a:rPr>
              <a:t>BaptistKirken</a:t>
            </a:r>
            <a:r>
              <a:rPr lang="da-DK" sz="7200" dirty="0" smtClean="0">
                <a:highlight>
                  <a:srgbClr val="808080"/>
                </a:highlight>
              </a:rPr>
              <a:t>?</a:t>
            </a:r>
            <a:endParaRPr lang="da-DK" sz="7200" dirty="0">
              <a:highlight>
                <a:srgbClr val="808080"/>
              </a:highlight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84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62028B-25FC-405F-9399-51B214FF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32304A6-5D6C-4883-8D62-98BC498FF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400" dirty="0"/>
              <a:t>Form eller indhold?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F447BF4E-E125-46FB-8116-F566881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5" name="Picture 2" descr="http://yilmaz-catering.dk/wp-content/uploads/2014/10/Stor-l%C3%B8g.png">
            <a:extLst>
              <a:ext uri="{FF2B5EF4-FFF2-40B4-BE49-F238E27FC236}">
                <a16:creationId xmlns:a16="http://schemas.microsoft.com/office/drawing/2014/main" xmlns="" id="{B78ECC0F-B001-4616-B302-BD13BE97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24" y="692696"/>
            <a:ext cx="6768752" cy="66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E1D6C6-0B2A-4B1A-A5D8-2F65DCEB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så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6FE6331-6B81-4328-8B88-4DC160F8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En ny retning og en ny måde</a:t>
            </a:r>
            <a:br>
              <a:rPr lang="da-DK" dirty="0"/>
            </a:br>
            <a:r>
              <a:rPr lang="da-DK" dirty="0"/>
              <a:t>at bevæge sig på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Hvad er vores succeskriterium?</a:t>
            </a:r>
            <a:br>
              <a:rPr lang="da-DK" dirty="0"/>
            </a:br>
            <a:endParaRPr lang="da-DK" dirty="0"/>
          </a:p>
          <a:p>
            <a:r>
              <a:rPr lang="da-DK" dirty="0"/>
              <a:t>Er vi parat til at give slip </a:t>
            </a:r>
            <a:br>
              <a:rPr lang="da-DK" dirty="0"/>
            </a:br>
            <a:r>
              <a:rPr lang="da-DK" dirty="0"/>
              <a:t>på det, der er?</a:t>
            </a:r>
            <a:br>
              <a:rPr lang="da-DK" dirty="0"/>
            </a:br>
            <a:endParaRPr lang="da-DK" dirty="0"/>
          </a:p>
          <a:p>
            <a:r>
              <a:rPr lang="da-DK" dirty="0"/>
              <a:t>Ønsker vi det? </a:t>
            </a:r>
            <a:br>
              <a:rPr lang="da-DK" dirty="0"/>
            </a:br>
            <a:endParaRPr lang="da-DK" dirty="0"/>
          </a:p>
          <a:p>
            <a:r>
              <a:rPr lang="da-DK" dirty="0"/>
              <a:t>Tænk hvis…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B5147897-2605-4998-AA1E-D7391BFA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1026" name="Picture 2" descr="Billedresultat for where to go">
            <a:extLst>
              <a:ext uri="{FF2B5EF4-FFF2-40B4-BE49-F238E27FC236}">
                <a16:creationId xmlns:a16="http://schemas.microsoft.com/office/drawing/2014/main" xmlns="" id="{7D7F1BC4-D6C5-4930-B34C-ED1D92A3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58" y="1417638"/>
            <a:ext cx="4599042" cy="47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9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b="1" dirty="0"/>
              <a:t>Forandringens vinde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Ødelæggende uvejr </a:t>
            </a:r>
            <a:br>
              <a:rPr lang="da-DK" dirty="0"/>
            </a:br>
            <a:r>
              <a:rPr lang="da-DK" dirty="0"/>
              <a:t>eller </a:t>
            </a:r>
            <a:br>
              <a:rPr lang="da-DK" dirty="0"/>
            </a:br>
            <a:r>
              <a:rPr lang="da-DK" dirty="0"/>
              <a:t>fornyende brise?</a:t>
            </a:r>
          </a:p>
        </p:txBody>
      </p:sp>
    </p:spTree>
    <p:extLst>
      <p:ext uri="{BB962C8B-B14F-4D97-AF65-F5344CB8AC3E}">
        <p14:creationId xmlns:p14="http://schemas.microsoft.com/office/powerpoint/2010/main" val="1081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sz="5400" dirty="0"/>
          </a:p>
          <a:p>
            <a:r>
              <a:rPr lang="da-DK" sz="5400" dirty="0"/>
              <a:t>Er det kun os?</a:t>
            </a:r>
            <a:endParaRPr lang="da-DK" sz="6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9753" r="9365" b="28748"/>
          <a:stretch/>
        </p:blipFill>
        <p:spPr bwMode="auto">
          <a:xfrm>
            <a:off x="335360" y="404664"/>
            <a:ext cx="7992300" cy="284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illedresultat for nedadgående gr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74" y="2996952"/>
            <a:ext cx="3858090" cy="308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2052" name="Picture 4" descr="Billedresultat for politiske partier medlemsk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292828"/>
            <a:ext cx="3505154" cy="267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post danmark omsæt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060848"/>
            <a:ext cx="2514043" cy="35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ledresultat for kirke medlems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51785"/>
            <a:ext cx="2413794" cy="359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ledresultat for fagforening medlems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79" y="2357356"/>
            <a:ext cx="2683757" cy="254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3074" name="Picture 2" descr="Billedresultat for graf o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02">
            <a:off x="558490" y="1786028"/>
            <a:ext cx="3381923" cy="4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en marche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356992"/>
            <a:ext cx="3960440" cy="28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ledresultat for macr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45" y="939547"/>
            <a:ext cx="3078534" cy="21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ret bille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8" y="743698"/>
            <a:ext cx="3577406" cy="1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ledresultat for iphone sale 10 y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98" y="1254756"/>
            <a:ext cx="3095328" cy="47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tre bølger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5" name="Picture 2" descr="Billedresultat for 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02" y="1977728"/>
            <a:ext cx="2592288" cy="18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1727402" y="4149080"/>
            <a:ext cx="24016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Landbrugssamfundet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Andels</a:t>
            </a:r>
            <a:r>
              <a:rPr lang="da-DK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foreninger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Pligt - ansvar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Baptistkirken (1839)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4746506" y="4149080"/>
            <a:ext cx="2109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Industrisamfundet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Fagforeninger</a:t>
            </a:r>
          </a:p>
          <a:p>
            <a:endParaRPr lang="da-DK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Arbejde og fritid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765610" y="4149080"/>
            <a:ext cx="23150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Netværkssamfundet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Venligboerne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Mening</a:t>
            </a:r>
          </a:p>
          <a:p>
            <a:endParaRPr lang="da-DK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2" descr="Billedresultat for 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95" y="1977729"/>
            <a:ext cx="2592288" cy="18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ledresultat for 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74" y="1977727"/>
            <a:ext cx="2592288" cy="18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6407922" y="1412776"/>
            <a:ext cx="2304256" cy="4824536"/>
          </a:xfrm>
          <a:prstGeom prst="ellipse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4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6146" name="Picture 2" descr="Billedresultat for risikosamfun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180">
            <a:off x="2677812" y="3192579"/>
            <a:ext cx="2000250" cy="316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lledresultat for flydende modernit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874">
            <a:off x="611576" y="714255"/>
            <a:ext cx="1960454" cy="310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ledresultat for svend brinkmann bø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997">
            <a:off x="8326971" y="1398404"/>
            <a:ext cx="3029277" cy="493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illedresultat for netværkssamfund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826">
            <a:off x="5461983" y="1200097"/>
            <a:ext cx="2128138" cy="318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5122" name="Picture 2" descr="Billedresultat for disrup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7"/>
          <a:stretch/>
        </p:blipFill>
        <p:spPr bwMode="auto">
          <a:xfrm>
            <a:off x="407367" y="1700808"/>
            <a:ext cx="11302067" cy="36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Disruption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b="1" dirty="0"/>
              <a:t>NYE FÆLLESSKABER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7200" dirty="0"/>
              <a:t>MENING</a:t>
            </a:r>
            <a:br>
              <a:rPr lang="da-DK" sz="7200" dirty="0"/>
            </a:br>
            <a:r>
              <a:rPr lang="da-DK" sz="2400" dirty="0"/>
              <a:t>Idé – Formål – Gøre en forskel</a:t>
            </a:r>
          </a:p>
          <a:p>
            <a:pPr marL="0" indent="0">
              <a:buNone/>
            </a:pPr>
            <a:r>
              <a:rPr lang="da-DK" sz="7200" dirty="0"/>
              <a:t>ORGANISME</a:t>
            </a:r>
            <a:br>
              <a:rPr lang="da-DK" sz="7200" dirty="0"/>
            </a:br>
            <a:r>
              <a:rPr lang="da-DK" sz="2400" dirty="0"/>
              <a:t>Netværk – </a:t>
            </a:r>
            <a:r>
              <a:rPr lang="da-DK" sz="2400" dirty="0" err="1"/>
              <a:t>Følgerskab</a:t>
            </a:r>
            <a:endParaRPr lang="da-DK" sz="2400" dirty="0"/>
          </a:p>
          <a:p>
            <a:pPr marL="0" indent="0">
              <a:buNone/>
            </a:pPr>
            <a:r>
              <a:rPr lang="da-DK" sz="7200" dirty="0"/>
              <a:t>RELEVANS</a:t>
            </a:r>
            <a:br>
              <a:rPr lang="da-DK" sz="7200" dirty="0"/>
            </a:br>
            <a:r>
              <a:rPr lang="da-DK" sz="2400" dirty="0"/>
              <a:t>Hvad får jeg ud af det?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pic>
        <p:nvPicPr>
          <p:cNvPr id="4098" name="Picture 2" descr="Billedresultat for whats in it for 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4221088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ledresultat for netvæ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322550"/>
            <a:ext cx="3720423" cy="3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lledresultat for mean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21106" r="31156"/>
          <a:stretch/>
        </p:blipFill>
        <p:spPr bwMode="auto">
          <a:xfrm>
            <a:off x="5547687" y="1322550"/>
            <a:ext cx="1840920" cy="17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5" name="AutoShape 2" descr="Billedresultat for natkir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4" descr="Billedresultat for natkir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174" name="Picture 6" descr="http://trinitatisnatkirke.dk/wp-content/uploads/2011/09/str%C3%B8m2011-015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911">
            <a:off x="422857" y="876372"/>
            <a:ext cx="4342278" cy="289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illedresultat for gospelk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810" r="1307" b="1361"/>
          <a:stretch/>
        </p:blipFill>
        <p:spPr bwMode="auto">
          <a:xfrm rot="639872">
            <a:off x="6897725" y="690303"/>
            <a:ext cx="4345998" cy="284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illedresultat for babysalmes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3">
            <a:off x="1271464" y="3717032"/>
            <a:ext cx="3744416" cy="249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Billedresultat for kirkehøjsk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368">
            <a:off x="5662707" y="3132867"/>
            <a:ext cx="4825449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102</Words>
  <Application>Microsoft Macintosh PowerPoint</Application>
  <PresentationFormat>Widescreen</PresentationFormat>
  <Paragraphs>69</Paragraphs>
  <Slides>14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Calibri</vt:lpstr>
      <vt:lpstr>Roboto</vt:lpstr>
      <vt:lpstr>Roboto Black</vt:lpstr>
      <vt:lpstr>Arial</vt:lpstr>
      <vt:lpstr>Kontortema</vt:lpstr>
      <vt:lpstr>Forandringens vinde</vt:lpstr>
      <vt:lpstr>PowerPoint-præsentation</vt:lpstr>
      <vt:lpstr>PowerPoint-præsentation</vt:lpstr>
      <vt:lpstr>PowerPoint-præsentation</vt:lpstr>
      <vt:lpstr>De tre bølger</vt:lpstr>
      <vt:lpstr>PowerPoint-præsentation</vt:lpstr>
      <vt:lpstr>Disruption</vt:lpstr>
      <vt:lpstr>NYE FÆLLESSKABER</vt:lpstr>
      <vt:lpstr>PowerPoint-præsentation</vt:lpstr>
      <vt:lpstr>PowerPoint-præsentation</vt:lpstr>
      <vt:lpstr>PowerPoint-præsentation</vt:lpstr>
      <vt:lpstr>PowerPoint-præsentation</vt:lpstr>
      <vt:lpstr>Hvad så nu?</vt:lpstr>
      <vt:lpstr>Forandringens vinde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være med i BiD</dc:title>
  <dc:creator>Nils V. Glistrup</dc:creator>
  <cp:lastModifiedBy>Microsoft Office-bruger</cp:lastModifiedBy>
  <cp:revision>65</cp:revision>
  <dcterms:created xsi:type="dcterms:W3CDTF">2017-02-22T10:56:42Z</dcterms:created>
  <dcterms:modified xsi:type="dcterms:W3CDTF">2017-11-17T21:22:56Z</dcterms:modified>
</cp:coreProperties>
</file>