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15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651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55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341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965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916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532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27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28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610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642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0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DBF8C-D609-A546-9EF2-D56F7E5ECEE0}" type="datetimeFigureOut">
              <a:rPr lang="da-DK" smtClean="0"/>
              <a:t>29-03-2017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52CDE-82EA-6047-8BFE-DF65A7301F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662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sommerstaevnet.d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41165"/>
            <a:ext cx="7772400" cy="1470025"/>
          </a:xfrm>
        </p:spPr>
        <p:txBody>
          <a:bodyPr/>
          <a:lstStyle/>
          <a:p>
            <a:r>
              <a:rPr lang="da-DK" b="1" i="1" dirty="0"/>
              <a:t>Har du husket at sætte kryds i kalenderen?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036590"/>
            <a:ext cx="6400800" cy="1206500"/>
          </a:xfrm>
        </p:spPr>
        <p:txBody>
          <a:bodyPr/>
          <a:lstStyle/>
          <a:p>
            <a:r>
              <a:rPr lang="da-D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Gå ikke glip af en uge fyldt med fællesskab med Gud og hinanden</a:t>
            </a:r>
          </a:p>
        </p:txBody>
      </p:sp>
      <p:sp>
        <p:nvSpPr>
          <p:cNvPr id="5" name="Tekstfelt 4"/>
          <p:cNvSpPr txBox="1"/>
          <p:nvPr/>
        </p:nvSpPr>
        <p:spPr>
          <a:xfrm>
            <a:off x="6140704" y="1111504"/>
            <a:ext cx="257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16. – 22. juli, 2017</a:t>
            </a:r>
          </a:p>
        </p:txBody>
      </p:sp>
      <p:sp>
        <p:nvSpPr>
          <p:cNvPr id="6" name="Tekstfelt 5"/>
          <p:cNvSpPr txBox="1"/>
          <p:nvPr/>
        </p:nvSpPr>
        <p:spPr>
          <a:xfrm>
            <a:off x="431800" y="4499570"/>
            <a:ext cx="734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Find os på </a:t>
            </a:r>
            <a:r>
              <a:rPr lang="da-DK" dirty="0" err="1"/>
              <a:t>facebook</a:t>
            </a:r>
            <a:r>
              <a:rPr lang="da-DK" dirty="0"/>
              <a:t> – </a:t>
            </a:r>
            <a:r>
              <a:rPr lang="da-DK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Sommerstævne på Efterskolen Lindenborg </a:t>
            </a:r>
            <a:endParaRPr lang="da-DK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da-DK" dirty="0"/>
              <a:t>eller tilmeld dig nyhedsbrevet via hjemmesiden </a:t>
            </a:r>
            <a:r>
              <a:rPr lang="da-D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da-DK" i="1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www.sommerstaevnet.dk</a:t>
            </a:r>
            <a:endParaRPr lang="da-DK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da-DK" dirty="0"/>
              <a:t>så du ikke går glip af de nyeste opdateringer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5981700" y="5232400"/>
            <a:ext cx="2476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i="1" dirty="0">
                <a:latin typeface="+mj-lt"/>
              </a:rPr>
              <a:t>VI SES!</a:t>
            </a:r>
          </a:p>
        </p:txBody>
      </p:sp>
      <p:pic>
        <p:nvPicPr>
          <p:cNvPr id="8" name="Billede 7" descr="Sommerstævne langt 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50027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0551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</Words>
  <Application>Microsoft Office PowerPoint</Application>
  <PresentationFormat>Skærmshow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Kontortema</vt:lpstr>
      <vt:lpstr>Har du husket at sætte kryds i kalenderen?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 du husket at sætte kryds i kalenderen?</dc:title>
  <dc:creator>Lea Binta Kjelgaard</dc:creator>
  <cp:lastModifiedBy>Baptistkirken i Danmark</cp:lastModifiedBy>
  <cp:revision>3</cp:revision>
  <dcterms:created xsi:type="dcterms:W3CDTF">2016-02-17T12:40:29Z</dcterms:created>
  <dcterms:modified xsi:type="dcterms:W3CDTF">2017-03-29T09:35:23Z</dcterms:modified>
</cp:coreProperties>
</file>