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2" r:id="rId2"/>
    <p:sldId id="275" r:id="rId3"/>
    <p:sldId id="314" r:id="rId4"/>
    <p:sldId id="315" r:id="rId5"/>
    <p:sldId id="316" r:id="rId6"/>
    <p:sldId id="276" r:id="rId7"/>
    <p:sldId id="277" r:id="rId8"/>
    <p:sldId id="278" r:id="rId9"/>
    <p:sldId id="310" r:id="rId10"/>
    <p:sldId id="280" r:id="rId11"/>
    <p:sldId id="281" r:id="rId12"/>
    <p:sldId id="282" r:id="rId13"/>
    <p:sldId id="283" r:id="rId14"/>
    <p:sldId id="284" r:id="rId15"/>
    <p:sldId id="285" r:id="rId16"/>
    <p:sldId id="286" r:id="rId17"/>
    <p:sldId id="287" r:id="rId18"/>
    <p:sldId id="288" r:id="rId19"/>
    <p:sldId id="305" r:id="rId20"/>
    <p:sldId id="290" r:id="rId21"/>
    <p:sldId id="291" r:id="rId22"/>
    <p:sldId id="306" r:id="rId23"/>
    <p:sldId id="293" r:id="rId24"/>
    <p:sldId id="294" r:id="rId25"/>
    <p:sldId id="295" r:id="rId26"/>
    <p:sldId id="296" r:id="rId27"/>
    <p:sldId id="307" r:id="rId28"/>
    <p:sldId id="298" r:id="rId29"/>
    <p:sldId id="299" r:id="rId30"/>
    <p:sldId id="308" r:id="rId31"/>
    <p:sldId id="301" r:id="rId32"/>
    <p:sldId id="302" r:id="rId33"/>
    <p:sldId id="311" r:id="rId34"/>
    <p:sldId id="309" r:id="rId35"/>
    <p:sldId id="303"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3" autoAdjust="0"/>
    <p:restoredTop sz="94660"/>
  </p:normalViewPr>
  <p:slideViewPr>
    <p:cSldViewPr snapToGrid="0">
      <p:cViewPr varScale="1">
        <p:scale>
          <a:sx n="90" d="100"/>
          <a:sy n="90" d="100"/>
        </p:scale>
        <p:origin x="1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6903289563603"/>
          <c:y val="0"/>
          <c:w val="0.64648988409912"/>
          <c:h val="1"/>
        </c:manualLayout>
      </c:layout>
      <c:barChart>
        <c:barDir val="bar"/>
        <c:grouping val="clustered"/>
        <c:varyColors val="0"/>
        <c:ser>
          <c:idx val="0"/>
          <c:order val="0"/>
          <c:tx>
            <c:strRef>
              <c:f>Sheet1!$B$1</c:f>
              <c:strCache>
                <c:ptCount val="1"/>
                <c:pt idx="0">
                  <c:v>Kbh/Frb kommuner</c:v>
                </c:pt>
              </c:strCache>
            </c:strRef>
          </c:tx>
          <c:invertIfNegative val="0"/>
          <c:dLbls>
            <c:numFmt formatCode="0%" sourceLinked="0"/>
            <c:spPr>
              <a:noFill/>
              <a:ln>
                <a:noFill/>
              </a:ln>
              <a:effectLst/>
            </c:spPr>
            <c:txPr>
              <a:bodyPr/>
              <a:lstStyle/>
              <a:p>
                <a:pPr>
                  <a:defRPr sz="1400" b="0" i="0">
                    <a:solidFill>
                      <a:srgbClr val="FFFFFF"/>
                    </a:solidFill>
                    <a:latin typeface="Trebuchet M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Jeg søger ikke information om aktiviteter eller events</c:v>
                </c:pt>
                <c:pt idx="1">
                  <c:v>Ved ikke</c:v>
                </c:pt>
                <c:pt idx="2">
                  <c:v>Andet, noter venligst:</c:v>
                </c:pt>
                <c:pt idx="3">
                  <c:v>Er tilmeldt et eller flere nyhedsbreve, noter venligst hvilke (valgfrit):</c:v>
                </c:pt>
                <c:pt idx="4">
                  <c:v>Hjemmesiden "Børn i byen"</c:v>
                </c:pt>
                <c:pt idx="5">
                  <c:v>Plakater/flyers eller andre opslag</c:v>
                </c:pt>
                <c:pt idx="6">
                  <c:v>I lokalavisen</c:v>
                </c:pt>
                <c:pt idx="7">
                  <c:v>Internetsøgninger om, hvad der sker i nærheden</c:v>
                </c:pt>
                <c:pt idx="8">
                  <c:v>Igennem venner og familie</c:v>
                </c:pt>
                <c:pt idx="9">
                  <c:v>Sociale medier, fx Facebook eller Instagram</c:v>
                </c:pt>
              </c:strCache>
            </c:strRef>
          </c:cat>
          <c:val>
            <c:numRef>
              <c:f>Sheet1!$B$2:$B$11</c:f>
              <c:numCache>
                <c:formatCode>0.00%</c:formatCode>
                <c:ptCount val="10"/>
                <c:pt idx="0">
                  <c:v>4.5900000000000003E-2</c:v>
                </c:pt>
                <c:pt idx="1">
                  <c:v>1.9699999999999999E-2</c:v>
                </c:pt>
                <c:pt idx="2">
                  <c:v>6.2300000000000001E-2</c:v>
                </c:pt>
                <c:pt idx="3">
                  <c:v>0.14099999999999999</c:v>
                </c:pt>
                <c:pt idx="4">
                  <c:v>0.3377</c:v>
                </c:pt>
                <c:pt idx="5">
                  <c:v>0.32790000000000002</c:v>
                </c:pt>
                <c:pt idx="6">
                  <c:v>0.41310000000000002</c:v>
                </c:pt>
                <c:pt idx="7">
                  <c:v>0.55079999999999996</c:v>
                </c:pt>
                <c:pt idx="8">
                  <c:v>0.63280000000000003</c:v>
                </c:pt>
                <c:pt idx="9">
                  <c:v>0.61639999999999995</c:v>
                </c:pt>
              </c:numCache>
            </c:numRef>
          </c:val>
          <c:extLst>
            <c:ext xmlns:c16="http://schemas.microsoft.com/office/drawing/2014/chart" uri="{C3380CC4-5D6E-409C-BE32-E72D297353CC}">
              <c16:uniqueId val="{00000000-9B61-4223-B0F5-6F6FE9CDB96F}"/>
            </c:ext>
          </c:extLst>
        </c:ser>
        <c:ser>
          <c:idx val="1"/>
          <c:order val="1"/>
          <c:tx>
            <c:strRef>
              <c:f>Sheet1!$C$1</c:f>
              <c:strCache>
                <c:ptCount val="1"/>
                <c:pt idx="0">
                  <c:v>Hele Danmark</c:v>
                </c:pt>
              </c:strCache>
            </c:strRef>
          </c:tx>
          <c:invertIfNegative val="0"/>
          <c:dLbls>
            <c:numFmt formatCode="0%" sourceLinked="0"/>
            <c:spPr>
              <a:noFill/>
              <a:ln>
                <a:noFill/>
              </a:ln>
              <a:effectLst/>
            </c:spPr>
            <c:txPr>
              <a:bodyPr/>
              <a:lstStyle/>
              <a:p>
                <a:pPr>
                  <a:defRPr sz="1400" b="0" i="0">
                    <a:solidFill>
                      <a:srgbClr val="FFFFFF"/>
                    </a:solidFill>
                    <a:latin typeface="Trebuchet M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Jeg søger ikke information om aktiviteter eller events</c:v>
                </c:pt>
                <c:pt idx="1">
                  <c:v>Ved ikke</c:v>
                </c:pt>
                <c:pt idx="2">
                  <c:v>Andet, noter venligst:</c:v>
                </c:pt>
                <c:pt idx="3">
                  <c:v>Er tilmeldt et eller flere nyhedsbreve, noter venligst hvilke (valgfrit):</c:v>
                </c:pt>
                <c:pt idx="4">
                  <c:v>Hjemmesiden "Børn i byen"</c:v>
                </c:pt>
                <c:pt idx="5">
                  <c:v>Plakater/flyers eller andre opslag</c:v>
                </c:pt>
                <c:pt idx="6">
                  <c:v>I lokalavisen</c:v>
                </c:pt>
                <c:pt idx="7">
                  <c:v>Internetsøgninger om, hvad der sker i nærheden</c:v>
                </c:pt>
                <c:pt idx="8">
                  <c:v>Igennem venner og familie</c:v>
                </c:pt>
                <c:pt idx="9">
                  <c:v>Sociale medier, fx Facebook eller Instagram</c:v>
                </c:pt>
              </c:strCache>
            </c:strRef>
          </c:cat>
          <c:val>
            <c:numRef>
              <c:f>Sheet1!$C$2:$C$11</c:f>
              <c:numCache>
                <c:formatCode>0.00%</c:formatCode>
                <c:ptCount val="10"/>
                <c:pt idx="0">
                  <c:v>7.3099999999999998E-2</c:v>
                </c:pt>
                <c:pt idx="1">
                  <c:v>2.07E-2</c:v>
                </c:pt>
                <c:pt idx="2">
                  <c:v>3.0599999999999999E-2</c:v>
                </c:pt>
                <c:pt idx="3">
                  <c:v>5.6300000000000003E-2</c:v>
                </c:pt>
                <c:pt idx="4">
                  <c:v>0.11650000000000001</c:v>
                </c:pt>
                <c:pt idx="5">
                  <c:v>0.27150000000000002</c:v>
                </c:pt>
                <c:pt idx="6">
                  <c:v>0.36030000000000001</c:v>
                </c:pt>
                <c:pt idx="7">
                  <c:v>0.5212</c:v>
                </c:pt>
                <c:pt idx="8">
                  <c:v>0.53600000000000003</c:v>
                </c:pt>
                <c:pt idx="9">
                  <c:v>0.59230000000000005</c:v>
                </c:pt>
              </c:numCache>
            </c:numRef>
          </c:val>
          <c:extLst>
            <c:ext xmlns:c16="http://schemas.microsoft.com/office/drawing/2014/chart" uri="{C3380CC4-5D6E-409C-BE32-E72D297353CC}">
              <c16:uniqueId val="{00000001-9B61-4223-B0F5-6F6FE9CDB96F}"/>
            </c:ext>
          </c:extLst>
        </c:ser>
        <c:dLbls>
          <c:dLblPos val="outEnd"/>
          <c:showLegendKey val="0"/>
          <c:showVal val="1"/>
          <c:showCatName val="0"/>
          <c:showSerName val="0"/>
          <c:showPercent val="0"/>
          <c:showBubbleSize val="0"/>
        </c:dLbls>
        <c:gapWidth val="150"/>
        <c:overlap val="-10"/>
        <c:axId val="2037582600"/>
        <c:axId val="2037585032"/>
      </c:barChart>
      <c:catAx>
        <c:axId val="2037582600"/>
        <c:scaling>
          <c:orientation val="minMax"/>
        </c:scaling>
        <c:delete val="0"/>
        <c:axPos val="l"/>
        <c:numFmt formatCode="General" sourceLinked="0"/>
        <c:majorTickMark val="out"/>
        <c:minorTickMark val="none"/>
        <c:tickLblPos val="low"/>
        <c:txPr>
          <a:bodyPr/>
          <a:lstStyle/>
          <a:p>
            <a:pPr>
              <a:defRPr sz="1400" b="0" i="0">
                <a:solidFill>
                  <a:srgbClr val="FFFFFF"/>
                </a:solidFill>
                <a:latin typeface="Trebuchet MS"/>
              </a:defRPr>
            </a:pPr>
            <a:endParaRPr lang="da-DK"/>
          </a:p>
        </c:txPr>
        <c:crossAx val="2037585032"/>
        <c:crosses val="autoZero"/>
        <c:auto val="1"/>
        <c:lblAlgn val="ctr"/>
        <c:lblOffset val="400"/>
        <c:noMultiLvlLbl val="0"/>
      </c:catAx>
      <c:valAx>
        <c:axId val="2037585032"/>
        <c:scaling>
          <c:orientation val="minMax"/>
          <c:max val="1"/>
          <c:min val="0"/>
        </c:scaling>
        <c:delete val="1"/>
        <c:axPos val="b"/>
        <c:numFmt formatCode="0.00%" sourceLinked="1"/>
        <c:majorTickMark val="out"/>
        <c:minorTickMark val="none"/>
        <c:tickLblPos val="low"/>
        <c:crossAx val="2037582600"/>
        <c:crosses val="autoZero"/>
        <c:crossBetween val="between"/>
        <c:majorUnit val="0.1"/>
      </c:valAx>
    </c:plotArea>
    <c:legend>
      <c:legendPos val="r"/>
      <c:overlay val="0"/>
      <c:txPr>
        <a:bodyPr/>
        <a:lstStyle/>
        <a:p>
          <a:pPr>
            <a:defRPr sz="1400" b="0" i="0">
              <a:solidFill>
                <a:srgbClr val="FFFFFF"/>
              </a:solidFill>
              <a:latin typeface="Trebuchet MS"/>
            </a:defRPr>
          </a:pPr>
          <a:endParaRPr lang="da-DK"/>
        </a:p>
      </c:txPr>
    </c:legend>
    <c:plotVisOnly val="1"/>
    <c:dispBlanksAs val="gap"/>
    <c:showDLblsOverMax val="1"/>
  </c:chart>
  <c:txPr>
    <a:bodyPr/>
    <a:lstStyle/>
    <a:p>
      <a:pPr>
        <a:defRPr sz="1800"/>
      </a:pPr>
      <a:endParaRPr lang="da-D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Lene</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5</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Ikke-medlemmer</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Børne-</a:t>
          </a:r>
        </a:p>
        <a:p>
          <a:r>
            <a:rPr lang="da-DK" sz="2000" dirty="0">
              <a:solidFill>
                <a:srgbClr val="FFFFFF"/>
              </a:solidFill>
            </a:rPr>
            <a:t>gudstjenester</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Fravalg af dåben</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ScaleX="110838"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custScaleX="122258">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8EEC4508-D26F-5348-93D7-9FA49F68CFDF}" type="presOf" srcId="{49C9156A-B42D-844B-8586-BE73E5A28043}" destId="{B2114658-2107-A04F-97BE-EB7309DB8A72}" srcOrd="0" destOrd="0" presId="urn:microsoft.com/office/officeart/2005/8/layout/radial3"/>
    <dgm:cxn modelId="{E3E40D0E-6B50-6441-A479-8DCE37001D3D}" type="presOf" srcId="{FE2D870C-7BF9-084C-9DF1-732B77F1425B}" destId="{8EF2D8F8-9B64-C543-936F-AC3585591EC0}"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E0EE5028-BCD4-8A41-BA3D-7529F06055DF}" srcId="{931BBCE9-F0A0-964A-81BA-526DD34D950C}" destId="{FE2D870C-7BF9-084C-9DF1-732B77F1425B}" srcOrd="2" destOrd="0" parTransId="{932110F7-B506-0640-BFA5-69BF3108C7AD}" sibTransId="{F3264F6B-5575-8E4D-8243-D89B5149F146}"/>
    <dgm:cxn modelId="{BE8FD460-5CFF-434E-AE96-A16F384E7BEE}" type="presOf" srcId="{6C94E6C5-919A-AD46-8C74-44978525A501}" destId="{7BF3AC4E-A4E3-AE40-AA97-936BF6BA7E63}" srcOrd="0" destOrd="0" presId="urn:microsoft.com/office/officeart/2005/8/layout/radial3"/>
    <dgm:cxn modelId="{104E914F-06FB-1242-BFEB-E2395F9CD2D1}" type="presOf" srcId="{931BBCE9-F0A0-964A-81BA-526DD34D950C}" destId="{EBAAF3F2-568C-1B47-8D1D-539CB99D55BE}" srcOrd="0" destOrd="0" presId="urn:microsoft.com/office/officeart/2005/8/layout/radial3"/>
    <dgm:cxn modelId="{EA2155E1-3E16-EF46-A681-3940A9E3042F}" type="presOf" srcId="{F1F5354A-AAF7-E947-8E3C-CF3EAE608439}" destId="{4BA2D1D2-09FA-3140-B472-73CB1FD20D06}"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005C10F6-4173-1A45-91C4-223098955452}" type="presOf" srcId="{788D3710-5CBA-1E40-9FC7-903A1B61A97C}" destId="{D3A699A6-7028-2848-B2E6-954CD752B2A6}" srcOrd="0" destOrd="0" presId="urn:microsoft.com/office/officeart/2005/8/layout/radial3"/>
    <dgm:cxn modelId="{F091201C-0D1E-594E-8D1C-8A688B480436}" type="presParOf" srcId="{7BF3AC4E-A4E3-AE40-AA97-936BF6BA7E63}" destId="{69BC7C1C-E0DD-AD43-8852-F1D55EE58EF5}" srcOrd="0" destOrd="0" presId="urn:microsoft.com/office/officeart/2005/8/layout/radial3"/>
    <dgm:cxn modelId="{A4A24A9F-5494-AC4E-8F56-01945E7B28D5}" type="presParOf" srcId="{69BC7C1C-E0DD-AD43-8852-F1D55EE58EF5}" destId="{EBAAF3F2-568C-1B47-8D1D-539CB99D55BE}" srcOrd="0" destOrd="0" presId="urn:microsoft.com/office/officeart/2005/8/layout/radial3"/>
    <dgm:cxn modelId="{26218900-7E40-F943-90A3-EC1E3AFD47DA}" type="presParOf" srcId="{69BC7C1C-E0DD-AD43-8852-F1D55EE58EF5}" destId="{4BA2D1D2-09FA-3140-B472-73CB1FD20D06}" srcOrd="1" destOrd="0" presId="urn:microsoft.com/office/officeart/2005/8/layout/radial3"/>
    <dgm:cxn modelId="{FF35EF8C-EA37-BC40-89BA-F5A5CCC227A2}" type="presParOf" srcId="{69BC7C1C-E0DD-AD43-8852-F1D55EE58EF5}" destId="{B2114658-2107-A04F-97BE-EB7309DB8A72}" srcOrd="2" destOrd="0" presId="urn:microsoft.com/office/officeart/2005/8/layout/radial3"/>
    <dgm:cxn modelId="{C5392153-1AD1-FB47-9AD0-9F6EE72B28DC}" type="presParOf" srcId="{69BC7C1C-E0DD-AD43-8852-F1D55EE58EF5}" destId="{8EF2D8F8-9B64-C543-936F-AC3585591EC0}" srcOrd="3" destOrd="0" presId="urn:microsoft.com/office/officeart/2005/8/layout/radial3"/>
    <dgm:cxn modelId="{D71B7C5C-48FA-5D40-8B84-A5E7F23E0835}"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Lene</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5</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Ikke-medlemmer</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Børne-</a:t>
          </a:r>
        </a:p>
        <a:p>
          <a:r>
            <a:rPr lang="da-DK" sz="2000" dirty="0">
              <a:solidFill>
                <a:srgbClr val="FFFFFF"/>
              </a:solidFill>
            </a:rPr>
            <a:t>gudstjenester</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Fravalg af dåben</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ScaleX="110838"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custScaleX="122258">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9A847E17-7A3A-F349-927E-7016C8A7E510}" type="presOf" srcId="{931BBCE9-F0A0-964A-81BA-526DD34D950C}" destId="{EBAAF3F2-568C-1B47-8D1D-539CB99D55BE}"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3954541F-A4F2-3C47-97BA-1D37D923C5B9}" type="presOf" srcId="{788D3710-5CBA-1E40-9FC7-903A1B61A97C}" destId="{D3A699A6-7028-2848-B2E6-954CD752B2A6}" srcOrd="0" destOrd="0" presId="urn:microsoft.com/office/officeart/2005/8/layout/radial3"/>
    <dgm:cxn modelId="{E0EE5028-BCD4-8A41-BA3D-7529F06055DF}" srcId="{931BBCE9-F0A0-964A-81BA-526DD34D950C}" destId="{FE2D870C-7BF9-084C-9DF1-732B77F1425B}" srcOrd="2" destOrd="0" parTransId="{932110F7-B506-0640-BFA5-69BF3108C7AD}" sibTransId="{F3264F6B-5575-8E4D-8243-D89B5149F146}"/>
    <dgm:cxn modelId="{3CA49099-554B-8C4B-98EE-323CC3267F8C}" type="presOf" srcId="{F1F5354A-AAF7-E947-8E3C-CF3EAE608439}" destId="{4BA2D1D2-09FA-3140-B472-73CB1FD20D06}" srcOrd="0" destOrd="0" presId="urn:microsoft.com/office/officeart/2005/8/layout/radial3"/>
    <dgm:cxn modelId="{2268DDC9-A3DC-4947-B0C7-C61715C2E478}" type="presOf" srcId="{6C94E6C5-919A-AD46-8C74-44978525A501}" destId="{7BF3AC4E-A4E3-AE40-AA97-936BF6BA7E63}" srcOrd="0" destOrd="0" presId="urn:microsoft.com/office/officeart/2005/8/layout/radial3"/>
    <dgm:cxn modelId="{CBDE92DE-7747-DF46-A813-E836FAEE5A4C}" type="presOf" srcId="{FE2D870C-7BF9-084C-9DF1-732B77F1425B}" destId="{8EF2D8F8-9B64-C543-936F-AC3585591EC0}"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7CA94AE5-0198-2645-BD91-60906A304D9A}" type="presOf" srcId="{49C9156A-B42D-844B-8586-BE73E5A28043}" destId="{B2114658-2107-A04F-97BE-EB7309DB8A72}" srcOrd="0" destOrd="0" presId="urn:microsoft.com/office/officeart/2005/8/layout/radial3"/>
    <dgm:cxn modelId="{C06741AF-6F8F-314A-8101-5A13CA46F325}" type="presParOf" srcId="{7BF3AC4E-A4E3-AE40-AA97-936BF6BA7E63}" destId="{69BC7C1C-E0DD-AD43-8852-F1D55EE58EF5}" srcOrd="0" destOrd="0" presId="urn:microsoft.com/office/officeart/2005/8/layout/radial3"/>
    <dgm:cxn modelId="{EDCEC212-5151-6F40-8C31-949E61364010}" type="presParOf" srcId="{69BC7C1C-E0DD-AD43-8852-F1D55EE58EF5}" destId="{EBAAF3F2-568C-1B47-8D1D-539CB99D55BE}" srcOrd="0" destOrd="0" presId="urn:microsoft.com/office/officeart/2005/8/layout/radial3"/>
    <dgm:cxn modelId="{04BC7551-8B66-3447-8C58-EA49B8DBEE2A}" type="presParOf" srcId="{69BC7C1C-E0DD-AD43-8852-F1D55EE58EF5}" destId="{4BA2D1D2-09FA-3140-B472-73CB1FD20D06}" srcOrd="1" destOrd="0" presId="urn:microsoft.com/office/officeart/2005/8/layout/radial3"/>
    <dgm:cxn modelId="{33B53AB5-37BA-374D-8972-A260D23D5B8E}" type="presParOf" srcId="{69BC7C1C-E0DD-AD43-8852-F1D55EE58EF5}" destId="{B2114658-2107-A04F-97BE-EB7309DB8A72}" srcOrd="2" destOrd="0" presId="urn:microsoft.com/office/officeart/2005/8/layout/radial3"/>
    <dgm:cxn modelId="{774F3DC1-9F21-994B-A42B-EA5B6A5B95EC}" type="presParOf" srcId="{69BC7C1C-E0DD-AD43-8852-F1D55EE58EF5}" destId="{8EF2D8F8-9B64-C543-936F-AC3585591EC0}" srcOrd="3" destOrd="0" presId="urn:microsoft.com/office/officeart/2005/8/layout/radial3"/>
    <dgm:cxn modelId="{D210444A-850A-A646-BE9D-3CBAD9A1245D}"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Merete</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3</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 og ikke-medlem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Rytmik for 1-3 årige</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Fravalg af dåben</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C8EC7403-3628-D649-9772-48529D45763B}" type="presOf" srcId="{788D3710-5CBA-1E40-9FC7-903A1B61A97C}" destId="{D3A699A6-7028-2848-B2E6-954CD752B2A6}" srcOrd="0" destOrd="0" presId="urn:microsoft.com/office/officeart/2005/8/layout/radial3"/>
    <dgm:cxn modelId="{EA29A403-EE14-9745-8344-190A5C978014}" srcId="{931BBCE9-F0A0-964A-81BA-526DD34D950C}" destId="{F1F5354A-AAF7-E947-8E3C-CF3EAE608439}" srcOrd="0" destOrd="0" parTransId="{C4E87CC9-E85E-5B47-810C-F794FE5E64A5}" sibTransId="{9EF7FC9D-3F73-724A-B8D1-C77654092756}"/>
    <dgm:cxn modelId="{E87A6415-B35B-CB46-A5E1-264FBD598B97}" type="presOf" srcId="{931BBCE9-F0A0-964A-81BA-526DD34D950C}" destId="{EBAAF3F2-568C-1B47-8D1D-539CB99D55BE}"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D96E991B-D958-C54C-A1EA-F81F9A23D8E2}" type="presOf" srcId="{F1F5354A-AAF7-E947-8E3C-CF3EAE608439}" destId="{4BA2D1D2-09FA-3140-B472-73CB1FD20D06}" srcOrd="0" destOrd="0" presId="urn:microsoft.com/office/officeart/2005/8/layout/radial3"/>
    <dgm:cxn modelId="{E0EE5028-BCD4-8A41-BA3D-7529F06055DF}" srcId="{931BBCE9-F0A0-964A-81BA-526DD34D950C}" destId="{FE2D870C-7BF9-084C-9DF1-732B77F1425B}" srcOrd="2" destOrd="0" parTransId="{932110F7-B506-0640-BFA5-69BF3108C7AD}" sibTransId="{F3264F6B-5575-8E4D-8243-D89B5149F146}"/>
    <dgm:cxn modelId="{A42FD678-74DD-8F48-B450-994BB3C0320D}" type="presOf" srcId="{49C9156A-B42D-844B-8586-BE73E5A28043}" destId="{B2114658-2107-A04F-97BE-EB7309DB8A72}" srcOrd="0" destOrd="0" presId="urn:microsoft.com/office/officeart/2005/8/layout/radial3"/>
    <dgm:cxn modelId="{6A810380-E996-6E48-9FF2-8FBB6A286BF1}" type="presOf" srcId="{FE2D870C-7BF9-084C-9DF1-732B77F1425B}" destId="{8EF2D8F8-9B64-C543-936F-AC3585591EC0}" srcOrd="0" destOrd="0" presId="urn:microsoft.com/office/officeart/2005/8/layout/radial3"/>
    <dgm:cxn modelId="{FEBC0FA1-D92C-024A-B6BE-D701D9935655}" type="presOf" srcId="{6C94E6C5-919A-AD46-8C74-44978525A501}" destId="{7BF3AC4E-A4E3-AE40-AA97-936BF6BA7E63}"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A4512CE7-9B09-DA44-A075-A3E6051658DE}" type="presParOf" srcId="{7BF3AC4E-A4E3-AE40-AA97-936BF6BA7E63}" destId="{69BC7C1C-E0DD-AD43-8852-F1D55EE58EF5}" srcOrd="0" destOrd="0" presId="urn:microsoft.com/office/officeart/2005/8/layout/radial3"/>
    <dgm:cxn modelId="{19FD1CA1-3A2E-0E42-AD1F-7F0719162FE5}" type="presParOf" srcId="{69BC7C1C-E0DD-AD43-8852-F1D55EE58EF5}" destId="{EBAAF3F2-568C-1B47-8D1D-539CB99D55BE}" srcOrd="0" destOrd="0" presId="urn:microsoft.com/office/officeart/2005/8/layout/radial3"/>
    <dgm:cxn modelId="{85060234-721F-BF4B-BB84-7F989D9B8C9C}" type="presParOf" srcId="{69BC7C1C-E0DD-AD43-8852-F1D55EE58EF5}" destId="{4BA2D1D2-09FA-3140-B472-73CB1FD20D06}" srcOrd="1" destOrd="0" presId="urn:microsoft.com/office/officeart/2005/8/layout/radial3"/>
    <dgm:cxn modelId="{55378780-D130-924D-A229-D9EF2FFB9177}" type="presParOf" srcId="{69BC7C1C-E0DD-AD43-8852-F1D55EE58EF5}" destId="{B2114658-2107-A04F-97BE-EB7309DB8A72}" srcOrd="2" destOrd="0" presId="urn:microsoft.com/office/officeart/2005/8/layout/radial3"/>
    <dgm:cxn modelId="{F72D778F-6EEE-3B4F-A6F6-C81BB81C040C}" type="presParOf" srcId="{69BC7C1C-E0DD-AD43-8852-F1D55EE58EF5}" destId="{8EF2D8F8-9B64-C543-936F-AC3585591EC0}" srcOrd="3" destOrd="0" presId="urn:microsoft.com/office/officeart/2005/8/layout/radial3"/>
    <dgm:cxn modelId="{3FE1608D-DA43-6E4C-BB73-226439C3DECF}"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Merete</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3</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 og ikke-medlem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Rytmik for 1-3 årige</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Fravalg af dåben</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17D7520D-7A03-E346-8EA9-9A41F819759B}" type="presOf" srcId="{788D3710-5CBA-1E40-9FC7-903A1B61A97C}" destId="{D3A699A6-7028-2848-B2E6-954CD752B2A6}" srcOrd="0" destOrd="0" presId="urn:microsoft.com/office/officeart/2005/8/layout/radial3"/>
    <dgm:cxn modelId="{8269AD19-6721-974B-96A6-4FF1FD49D5F6}" type="presOf" srcId="{FE2D870C-7BF9-084C-9DF1-732B77F1425B}" destId="{8EF2D8F8-9B64-C543-936F-AC3585591EC0}"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E0EE5028-BCD4-8A41-BA3D-7529F06055DF}" srcId="{931BBCE9-F0A0-964A-81BA-526DD34D950C}" destId="{FE2D870C-7BF9-084C-9DF1-732B77F1425B}" srcOrd="2" destOrd="0" parTransId="{932110F7-B506-0640-BFA5-69BF3108C7AD}" sibTransId="{F3264F6B-5575-8E4D-8243-D89B5149F146}"/>
    <dgm:cxn modelId="{8F7DC165-1B0F-9D4D-ADC3-2DF3AF53AD8E}" type="presOf" srcId="{F1F5354A-AAF7-E947-8E3C-CF3EAE608439}" destId="{4BA2D1D2-09FA-3140-B472-73CB1FD20D06}" srcOrd="0" destOrd="0" presId="urn:microsoft.com/office/officeart/2005/8/layout/radial3"/>
    <dgm:cxn modelId="{DFDA1178-D76B-C143-BC10-2B903AFD8403}" type="presOf" srcId="{931BBCE9-F0A0-964A-81BA-526DD34D950C}" destId="{EBAAF3F2-568C-1B47-8D1D-539CB99D55BE}" srcOrd="0" destOrd="0" presId="urn:microsoft.com/office/officeart/2005/8/layout/radial3"/>
    <dgm:cxn modelId="{F06A1388-2E6E-3D46-81E8-E82B7912BA74}" type="presOf" srcId="{6C94E6C5-919A-AD46-8C74-44978525A501}" destId="{7BF3AC4E-A4E3-AE40-AA97-936BF6BA7E63}" srcOrd="0" destOrd="0" presId="urn:microsoft.com/office/officeart/2005/8/layout/radial3"/>
    <dgm:cxn modelId="{30F9FDDA-495C-2741-A20F-0EB707C266DB}" type="presOf" srcId="{49C9156A-B42D-844B-8586-BE73E5A28043}" destId="{B2114658-2107-A04F-97BE-EB7309DB8A72}"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89F084BE-F026-0348-8946-F6675D247D87}" type="presParOf" srcId="{7BF3AC4E-A4E3-AE40-AA97-936BF6BA7E63}" destId="{69BC7C1C-E0DD-AD43-8852-F1D55EE58EF5}" srcOrd="0" destOrd="0" presId="urn:microsoft.com/office/officeart/2005/8/layout/radial3"/>
    <dgm:cxn modelId="{3E154064-B4FB-BB4C-94D9-BD65B3FC5DAF}" type="presParOf" srcId="{69BC7C1C-E0DD-AD43-8852-F1D55EE58EF5}" destId="{EBAAF3F2-568C-1B47-8D1D-539CB99D55BE}" srcOrd="0" destOrd="0" presId="urn:microsoft.com/office/officeart/2005/8/layout/radial3"/>
    <dgm:cxn modelId="{6428427E-11F7-9249-824D-377CA83AFEE8}" type="presParOf" srcId="{69BC7C1C-E0DD-AD43-8852-F1D55EE58EF5}" destId="{4BA2D1D2-09FA-3140-B472-73CB1FD20D06}" srcOrd="1" destOrd="0" presId="urn:microsoft.com/office/officeart/2005/8/layout/radial3"/>
    <dgm:cxn modelId="{CE9FAC91-8759-0740-8AD5-3A44EE732210}" type="presParOf" srcId="{69BC7C1C-E0DD-AD43-8852-F1D55EE58EF5}" destId="{B2114658-2107-A04F-97BE-EB7309DB8A72}" srcOrd="2" destOrd="0" presId="urn:microsoft.com/office/officeart/2005/8/layout/radial3"/>
    <dgm:cxn modelId="{C25509A0-FF8F-194A-9D88-FD65A7917F34}" type="presParOf" srcId="{69BC7C1C-E0DD-AD43-8852-F1D55EE58EF5}" destId="{8EF2D8F8-9B64-C543-936F-AC3585591EC0}" srcOrd="3" destOrd="0" presId="urn:microsoft.com/office/officeart/2005/8/layout/radial3"/>
    <dgm:cxn modelId="{B08259C9-6030-EE48-B8D2-BBF5D8FFA13F}"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Peter</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3</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 og ikke-medlem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Rytmik for 1-3 årige</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Katolsk dåb</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6B99451B-D264-4341-8C84-5FB25E26A9A1}" srcId="{931BBCE9-F0A0-964A-81BA-526DD34D950C}" destId="{788D3710-5CBA-1E40-9FC7-903A1B61A97C}" srcOrd="3" destOrd="0" parTransId="{D7554FA3-8AAB-9D43-A61D-0A5E87D8653F}" sibTransId="{A94261D5-5634-8546-B9EE-8454BE050DBC}"/>
    <dgm:cxn modelId="{E0EE5028-BCD4-8A41-BA3D-7529F06055DF}" srcId="{931BBCE9-F0A0-964A-81BA-526DD34D950C}" destId="{FE2D870C-7BF9-084C-9DF1-732B77F1425B}" srcOrd="2" destOrd="0" parTransId="{932110F7-B506-0640-BFA5-69BF3108C7AD}" sibTransId="{F3264F6B-5575-8E4D-8243-D89B5149F146}"/>
    <dgm:cxn modelId="{769CC34F-FF52-514A-9FAC-D5C74D3C155D}" type="presOf" srcId="{49C9156A-B42D-844B-8586-BE73E5A28043}" destId="{B2114658-2107-A04F-97BE-EB7309DB8A72}" srcOrd="0" destOrd="0" presId="urn:microsoft.com/office/officeart/2005/8/layout/radial3"/>
    <dgm:cxn modelId="{6DA31272-87B3-8C4C-A5B2-3798F3185CBA}" type="presOf" srcId="{FE2D870C-7BF9-084C-9DF1-732B77F1425B}" destId="{8EF2D8F8-9B64-C543-936F-AC3585591EC0}" srcOrd="0" destOrd="0" presId="urn:microsoft.com/office/officeart/2005/8/layout/radial3"/>
    <dgm:cxn modelId="{210CC555-147B-C24E-9B37-28C8EE8FDB60}" type="presOf" srcId="{6C94E6C5-919A-AD46-8C74-44978525A501}" destId="{7BF3AC4E-A4E3-AE40-AA97-936BF6BA7E63}" srcOrd="0" destOrd="0" presId="urn:microsoft.com/office/officeart/2005/8/layout/radial3"/>
    <dgm:cxn modelId="{69479680-CB33-0447-8A07-32FB38BE9457}" type="presOf" srcId="{788D3710-5CBA-1E40-9FC7-903A1B61A97C}" destId="{D3A699A6-7028-2848-B2E6-954CD752B2A6}" srcOrd="0" destOrd="0" presId="urn:microsoft.com/office/officeart/2005/8/layout/radial3"/>
    <dgm:cxn modelId="{F1592093-1EB9-3849-BFB6-94C0F2FF803E}" type="presOf" srcId="{F1F5354A-AAF7-E947-8E3C-CF3EAE608439}" destId="{4BA2D1D2-09FA-3140-B472-73CB1FD20D06}" srcOrd="0" destOrd="0" presId="urn:microsoft.com/office/officeart/2005/8/layout/radial3"/>
    <dgm:cxn modelId="{E6C08BCE-A2B8-734C-B9F4-0090848CBF1E}" type="presOf" srcId="{931BBCE9-F0A0-964A-81BA-526DD34D950C}" destId="{EBAAF3F2-568C-1B47-8D1D-539CB99D55BE}"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9B8B8380-026A-6848-A683-7524A3A06C50}" type="presParOf" srcId="{7BF3AC4E-A4E3-AE40-AA97-936BF6BA7E63}" destId="{69BC7C1C-E0DD-AD43-8852-F1D55EE58EF5}" srcOrd="0" destOrd="0" presId="urn:microsoft.com/office/officeart/2005/8/layout/radial3"/>
    <dgm:cxn modelId="{6F023E49-8D34-BD4F-833A-B7452BEA948B}" type="presParOf" srcId="{69BC7C1C-E0DD-AD43-8852-F1D55EE58EF5}" destId="{EBAAF3F2-568C-1B47-8D1D-539CB99D55BE}" srcOrd="0" destOrd="0" presId="urn:microsoft.com/office/officeart/2005/8/layout/radial3"/>
    <dgm:cxn modelId="{89CB106C-903B-784A-839F-FD54047FC15E}" type="presParOf" srcId="{69BC7C1C-E0DD-AD43-8852-F1D55EE58EF5}" destId="{4BA2D1D2-09FA-3140-B472-73CB1FD20D06}" srcOrd="1" destOrd="0" presId="urn:microsoft.com/office/officeart/2005/8/layout/radial3"/>
    <dgm:cxn modelId="{4567B99D-F7F7-D540-93AC-80393753DC88}" type="presParOf" srcId="{69BC7C1C-E0DD-AD43-8852-F1D55EE58EF5}" destId="{B2114658-2107-A04F-97BE-EB7309DB8A72}" srcOrd="2" destOrd="0" presId="urn:microsoft.com/office/officeart/2005/8/layout/radial3"/>
    <dgm:cxn modelId="{E1690A3A-74C8-4546-9DDC-2424A0E3D859}" type="presParOf" srcId="{69BC7C1C-E0DD-AD43-8852-F1D55EE58EF5}" destId="{8EF2D8F8-9B64-C543-936F-AC3585591EC0}" srcOrd="3" destOrd="0" presId="urn:microsoft.com/office/officeart/2005/8/layout/radial3"/>
    <dgm:cxn modelId="{58939069-DF96-5B46-BF16-2AE508BB962F}"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Peter</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3</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 og ikke-medlem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Rytmik for 1-3 årige</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Katolsk dåb</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7CE85B0F-90F6-0141-898E-21A0AE57D160}" type="presOf" srcId="{49C9156A-B42D-844B-8586-BE73E5A28043}" destId="{B2114658-2107-A04F-97BE-EB7309DB8A72}"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E0EE5028-BCD4-8A41-BA3D-7529F06055DF}" srcId="{931BBCE9-F0A0-964A-81BA-526DD34D950C}" destId="{FE2D870C-7BF9-084C-9DF1-732B77F1425B}" srcOrd="2" destOrd="0" parTransId="{932110F7-B506-0640-BFA5-69BF3108C7AD}" sibTransId="{F3264F6B-5575-8E4D-8243-D89B5149F146}"/>
    <dgm:cxn modelId="{648A2A2E-E864-A546-8DAB-5C8F5DF2B4B9}" type="presOf" srcId="{788D3710-5CBA-1E40-9FC7-903A1B61A97C}" destId="{D3A699A6-7028-2848-B2E6-954CD752B2A6}" srcOrd="0" destOrd="0" presId="urn:microsoft.com/office/officeart/2005/8/layout/radial3"/>
    <dgm:cxn modelId="{C7678234-ED5D-314D-86C3-EFB07A732AA5}" type="presOf" srcId="{FE2D870C-7BF9-084C-9DF1-732B77F1425B}" destId="{8EF2D8F8-9B64-C543-936F-AC3585591EC0}" srcOrd="0" destOrd="0" presId="urn:microsoft.com/office/officeart/2005/8/layout/radial3"/>
    <dgm:cxn modelId="{3F3DDD47-BBF7-ED45-9A82-4713C69B1ED4}" type="presOf" srcId="{F1F5354A-AAF7-E947-8E3C-CF3EAE608439}" destId="{4BA2D1D2-09FA-3140-B472-73CB1FD20D06}" srcOrd="0" destOrd="0" presId="urn:microsoft.com/office/officeart/2005/8/layout/radial3"/>
    <dgm:cxn modelId="{3FE57668-A952-C04F-8F9B-4C234C2DFD0C}" type="presOf" srcId="{931BBCE9-F0A0-964A-81BA-526DD34D950C}" destId="{EBAAF3F2-568C-1B47-8D1D-539CB99D55BE}" srcOrd="0" destOrd="0" presId="urn:microsoft.com/office/officeart/2005/8/layout/radial3"/>
    <dgm:cxn modelId="{5DF533CB-59F5-5844-AAF5-78E337DD3AA9}" type="presOf" srcId="{6C94E6C5-919A-AD46-8C74-44978525A501}" destId="{7BF3AC4E-A4E3-AE40-AA97-936BF6BA7E63}"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AB7DB062-379E-4646-A008-EBE3D145D10E}" type="presParOf" srcId="{7BF3AC4E-A4E3-AE40-AA97-936BF6BA7E63}" destId="{69BC7C1C-E0DD-AD43-8852-F1D55EE58EF5}" srcOrd="0" destOrd="0" presId="urn:microsoft.com/office/officeart/2005/8/layout/radial3"/>
    <dgm:cxn modelId="{222D5500-8731-6F48-A13B-E8703D51B43E}" type="presParOf" srcId="{69BC7C1C-E0DD-AD43-8852-F1D55EE58EF5}" destId="{EBAAF3F2-568C-1B47-8D1D-539CB99D55BE}" srcOrd="0" destOrd="0" presId="urn:microsoft.com/office/officeart/2005/8/layout/radial3"/>
    <dgm:cxn modelId="{692277F1-AB6C-DC4A-B79F-1FCDB2CFF46D}" type="presParOf" srcId="{69BC7C1C-E0DD-AD43-8852-F1D55EE58EF5}" destId="{4BA2D1D2-09FA-3140-B472-73CB1FD20D06}" srcOrd="1" destOrd="0" presId="urn:microsoft.com/office/officeart/2005/8/layout/radial3"/>
    <dgm:cxn modelId="{71A6E8D8-E5E5-D44C-9E6A-9054A767D379}" type="presParOf" srcId="{69BC7C1C-E0DD-AD43-8852-F1D55EE58EF5}" destId="{B2114658-2107-A04F-97BE-EB7309DB8A72}" srcOrd="2" destOrd="0" presId="urn:microsoft.com/office/officeart/2005/8/layout/radial3"/>
    <dgm:cxn modelId="{9A93F7A2-0637-BF46-A7E6-E6574565E02C}" type="presParOf" srcId="{69BC7C1C-E0DD-AD43-8852-F1D55EE58EF5}" destId="{8EF2D8F8-9B64-C543-936F-AC3585591EC0}" srcOrd="3" destOrd="0" presId="urn:microsoft.com/office/officeart/2005/8/layout/radial3"/>
    <dgm:cxn modelId="{EB33EF3B-9C42-8240-9F0C-0096EC5614B6}"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Ulla</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2</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Børne-</a:t>
          </a:r>
        </a:p>
        <a:p>
          <a:r>
            <a:rPr lang="da-DK" sz="2000" dirty="0">
              <a:solidFill>
                <a:srgbClr val="FFFFFF"/>
              </a:solidFill>
            </a:rPr>
            <a:t>gudstjenester</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 Dåb</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custScaleX="137044" custRadScaleRad="100002" custRadScaleInc="390">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6B99451B-D264-4341-8C84-5FB25E26A9A1}" srcId="{931BBCE9-F0A0-964A-81BA-526DD34D950C}" destId="{788D3710-5CBA-1E40-9FC7-903A1B61A97C}" srcOrd="3" destOrd="0" parTransId="{D7554FA3-8AAB-9D43-A61D-0A5E87D8653F}" sibTransId="{A94261D5-5634-8546-B9EE-8454BE050DBC}"/>
    <dgm:cxn modelId="{E0EE5028-BCD4-8A41-BA3D-7529F06055DF}" srcId="{931BBCE9-F0A0-964A-81BA-526DD34D950C}" destId="{FE2D870C-7BF9-084C-9DF1-732B77F1425B}" srcOrd="2" destOrd="0" parTransId="{932110F7-B506-0640-BFA5-69BF3108C7AD}" sibTransId="{F3264F6B-5575-8E4D-8243-D89B5149F146}"/>
    <dgm:cxn modelId="{6ED4B03A-CE20-214B-9A6C-B69C9F05C81F}" type="presOf" srcId="{FE2D870C-7BF9-084C-9DF1-732B77F1425B}" destId="{8EF2D8F8-9B64-C543-936F-AC3585591EC0}" srcOrd="0" destOrd="0" presId="urn:microsoft.com/office/officeart/2005/8/layout/radial3"/>
    <dgm:cxn modelId="{297D5269-6231-3447-8C9E-B3D8BBA5F48A}" type="presOf" srcId="{F1F5354A-AAF7-E947-8E3C-CF3EAE608439}" destId="{4BA2D1D2-09FA-3140-B472-73CB1FD20D06}" srcOrd="0" destOrd="0" presId="urn:microsoft.com/office/officeart/2005/8/layout/radial3"/>
    <dgm:cxn modelId="{7DA68F87-B05B-5040-B5BE-D1C22AFA1171}" type="presOf" srcId="{931BBCE9-F0A0-964A-81BA-526DD34D950C}" destId="{EBAAF3F2-568C-1B47-8D1D-539CB99D55BE}" srcOrd="0" destOrd="0" presId="urn:microsoft.com/office/officeart/2005/8/layout/radial3"/>
    <dgm:cxn modelId="{A6CA32D5-D4BB-CE42-8377-78A4B26AF0CF}" type="presOf" srcId="{788D3710-5CBA-1E40-9FC7-903A1B61A97C}" destId="{D3A699A6-7028-2848-B2E6-954CD752B2A6}" srcOrd="0" destOrd="0" presId="urn:microsoft.com/office/officeart/2005/8/layout/radial3"/>
    <dgm:cxn modelId="{D8A654DD-8FB0-1C4D-94B3-556B9C0CD76C}" type="presOf" srcId="{49C9156A-B42D-844B-8586-BE73E5A28043}" destId="{B2114658-2107-A04F-97BE-EB7309DB8A72}"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0FB274E4-AD36-9F4B-9B67-F0EFC7110B97}" type="presOf" srcId="{6C94E6C5-919A-AD46-8C74-44978525A501}" destId="{7BF3AC4E-A4E3-AE40-AA97-936BF6BA7E63}" srcOrd="0" destOrd="0" presId="urn:microsoft.com/office/officeart/2005/8/layout/radial3"/>
    <dgm:cxn modelId="{23B4E6C1-74B3-784C-9BBA-01E443F6D0D6}" type="presParOf" srcId="{7BF3AC4E-A4E3-AE40-AA97-936BF6BA7E63}" destId="{69BC7C1C-E0DD-AD43-8852-F1D55EE58EF5}" srcOrd="0" destOrd="0" presId="urn:microsoft.com/office/officeart/2005/8/layout/radial3"/>
    <dgm:cxn modelId="{4E501339-C126-824A-A414-5E368726E5D5}" type="presParOf" srcId="{69BC7C1C-E0DD-AD43-8852-F1D55EE58EF5}" destId="{EBAAF3F2-568C-1B47-8D1D-539CB99D55BE}" srcOrd="0" destOrd="0" presId="urn:microsoft.com/office/officeart/2005/8/layout/radial3"/>
    <dgm:cxn modelId="{F2860598-4545-3748-8C84-FA411697C128}" type="presParOf" srcId="{69BC7C1C-E0DD-AD43-8852-F1D55EE58EF5}" destId="{4BA2D1D2-09FA-3140-B472-73CB1FD20D06}" srcOrd="1" destOrd="0" presId="urn:microsoft.com/office/officeart/2005/8/layout/radial3"/>
    <dgm:cxn modelId="{71761C4B-2A5D-1846-9E9A-EF4AE727EFEC}" type="presParOf" srcId="{69BC7C1C-E0DD-AD43-8852-F1D55EE58EF5}" destId="{B2114658-2107-A04F-97BE-EB7309DB8A72}" srcOrd="2" destOrd="0" presId="urn:microsoft.com/office/officeart/2005/8/layout/radial3"/>
    <dgm:cxn modelId="{1765AD69-86CE-3048-B16D-E9E2829E5013}" type="presParOf" srcId="{69BC7C1C-E0DD-AD43-8852-F1D55EE58EF5}" destId="{8EF2D8F8-9B64-C543-936F-AC3585591EC0}" srcOrd="3" destOrd="0" presId="urn:microsoft.com/office/officeart/2005/8/layout/radial3"/>
    <dgm:cxn modelId="{092123E2-051F-8A40-B860-A979659F81A4}"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Ulla</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2</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Børne-</a:t>
          </a:r>
        </a:p>
        <a:p>
          <a:r>
            <a:rPr lang="da-DK" sz="2000" dirty="0">
              <a:solidFill>
                <a:srgbClr val="FFFFFF"/>
              </a:solidFill>
            </a:rPr>
            <a:t>gudstjenester</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 Dåb</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custScaleX="137044" custRadScaleRad="100002" custRadScaleInc="390">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6B99451B-D264-4341-8C84-5FB25E26A9A1}" srcId="{931BBCE9-F0A0-964A-81BA-526DD34D950C}" destId="{788D3710-5CBA-1E40-9FC7-903A1B61A97C}" srcOrd="3" destOrd="0" parTransId="{D7554FA3-8AAB-9D43-A61D-0A5E87D8653F}" sibTransId="{A94261D5-5634-8546-B9EE-8454BE050DBC}"/>
    <dgm:cxn modelId="{C4B0F927-C82F-C446-BBDA-5CABBF3377E7}" type="presOf" srcId="{931BBCE9-F0A0-964A-81BA-526DD34D950C}" destId="{EBAAF3F2-568C-1B47-8D1D-539CB99D55BE}" srcOrd="0" destOrd="0" presId="urn:microsoft.com/office/officeart/2005/8/layout/radial3"/>
    <dgm:cxn modelId="{E0EE5028-BCD4-8A41-BA3D-7529F06055DF}" srcId="{931BBCE9-F0A0-964A-81BA-526DD34D950C}" destId="{FE2D870C-7BF9-084C-9DF1-732B77F1425B}" srcOrd="2" destOrd="0" parTransId="{932110F7-B506-0640-BFA5-69BF3108C7AD}" sibTransId="{F3264F6B-5575-8E4D-8243-D89B5149F146}"/>
    <dgm:cxn modelId="{35FD3C70-C4EF-9441-929F-621799C08D92}" type="presOf" srcId="{788D3710-5CBA-1E40-9FC7-903A1B61A97C}" destId="{D3A699A6-7028-2848-B2E6-954CD752B2A6}" srcOrd="0" destOrd="0" presId="urn:microsoft.com/office/officeart/2005/8/layout/radial3"/>
    <dgm:cxn modelId="{03DDCB80-BEA7-1D40-A2F3-D9D277F7ABB6}" type="presOf" srcId="{F1F5354A-AAF7-E947-8E3C-CF3EAE608439}" destId="{4BA2D1D2-09FA-3140-B472-73CB1FD20D06}" srcOrd="0" destOrd="0" presId="urn:microsoft.com/office/officeart/2005/8/layout/radial3"/>
    <dgm:cxn modelId="{117A3989-894F-F143-B63B-9F5F85D7BB8A}" type="presOf" srcId="{FE2D870C-7BF9-084C-9DF1-732B77F1425B}" destId="{8EF2D8F8-9B64-C543-936F-AC3585591EC0}" srcOrd="0" destOrd="0" presId="urn:microsoft.com/office/officeart/2005/8/layout/radial3"/>
    <dgm:cxn modelId="{4251BABE-5B5C-644C-9ACE-74F15DB64B06}" type="presOf" srcId="{49C9156A-B42D-844B-8586-BE73E5A28043}" destId="{B2114658-2107-A04F-97BE-EB7309DB8A72}"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44E8F1FC-10B2-D848-9865-3C703F9DB04B}" type="presOf" srcId="{6C94E6C5-919A-AD46-8C74-44978525A501}" destId="{7BF3AC4E-A4E3-AE40-AA97-936BF6BA7E63}" srcOrd="0" destOrd="0" presId="urn:microsoft.com/office/officeart/2005/8/layout/radial3"/>
    <dgm:cxn modelId="{82A1462A-D34E-2C4F-9A05-90386E3DB8D3}" type="presParOf" srcId="{7BF3AC4E-A4E3-AE40-AA97-936BF6BA7E63}" destId="{69BC7C1C-E0DD-AD43-8852-F1D55EE58EF5}" srcOrd="0" destOrd="0" presId="urn:microsoft.com/office/officeart/2005/8/layout/radial3"/>
    <dgm:cxn modelId="{3A718203-5C96-C440-B387-44429D33A690}" type="presParOf" srcId="{69BC7C1C-E0DD-AD43-8852-F1D55EE58EF5}" destId="{EBAAF3F2-568C-1B47-8D1D-539CB99D55BE}" srcOrd="0" destOrd="0" presId="urn:microsoft.com/office/officeart/2005/8/layout/radial3"/>
    <dgm:cxn modelId="{A83AA679-296B-A04E-BD6E-53473D9B266B}" type="presParOf" srcId="{69BC7C1C-E0DD-AD43-8852-F1D55EE58EF5}" destId="{4BA2D1D2-09FA-3140-B472-73CB1FD20D06}" srcOrd="1" destOrd="0" presId="urn:microsoft.com/office/officeart/2005/8/layout/radial3"/>
    <dgm:cxn modelId="{F34E1489-CBFF-434D-8FF9-5F230811F299}" type="presParOf" srcId="{69BC7C1C-E0DD-AD43-8852-F1D55EE58EF5}" destId="{B2114658-2107-A04F-97BE-EB7309DB8A72}" srcOrd="2" destOrd="0" presId="urn:microsoft.com/office/officeart/2005/8/layout/radial3"/>
    <dgm:cxn modelId="{D227BDD9-77E4-A146-8449-00762130CE23}" type="presParOf" srcId="{69BC7C1C-E0DD-AD43-8852-F1D55EE58EF5}" destId="{8EF2D8F8-9B64-C543-936F-AC3585591EC0}" srcOrd="3" destOrd="0" presId="urn:microsoft.com/office/officeart/2005/8/layout/radial3"/>
    <dgm:cxn modelId="{56800A97-DE95-1247-8D24-AF26B2901AD5}"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94E6C5-919A-AD46-8C74-44978525A50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a-DK"/>
        </a:p>
      </dgm:t>
    </dgm:pt>
    <dgm:pt modelId="{931BBCE9-F0A0-964A-81BA-526DD34D950C}">
      <dgm:prSet phldrT="[Tekst]"/>
      <dgm:spPr/>
      <dgm:t>
        <a:bodyPr/>
        <a:lstStyle/>
        <a:p>
          <a:r>
            <a:rPr lang="da-DK" dirty="0">
              <a:solidFill>
                <a:srgbClr val="FFFFFF"/>
              </a:solidFill>
            </a:rPr>
            <a:t>Ulla</a:t>
          </a:r>
        </a:p>
      </dgm:t>
    </dgm:pt>
    <dgm:pt modelId="{EB2D66E2-B361-DD4C-BA87-B0F03E265F16}" type="parTrans" cxnId="{A1B610E4-8B9D-5747-9EDE-D47799DBDDBD}">
      <dgm:prSet/>
      <dgm:spPr/>
      <dgm:t>
        <a:bodyPr/>
        <a:lstStyle/>
        <a:p>
          <a:endParaRPr lang="da-DK"/>
        </a:p>
      </dgm:t>
    </dgm:pt>
    <dgm:pt modelId="{C0B42B08-4A44-0243-9A85-679119E2B7B1}" type="sibTrans" cxnId="{A1B610E4-8B9D-5747-9EDE-D47799DBDDBD}">
      <dgm:prSet/>
      <dgm:spPr/>
      <dgm:t>
        <a:bodyPr/>
        <a:lstStyle/>
        <a:p>
          <a:endParaRPr lang="da-DK"/>
        </a:p>
      </dgm:t>
    </dgm:pt>
    <dgm:pt modelId="{F1F5354A-AAF7-E947-8E3C-CF3EAE608439}">
      <dgm:prSet phldrT="[Tekst]" custT="1"/>
      <dgm:spPr/>
      <dgm:t>
        <a:bodyPr/>
        <a:lstStyle/>
        <a:p>
          <a:r>
            <a:rPr lang="da-DK" sz="2000" dirty="0">
              <a:solidFill>
                <a:srgbClr val="FFFFFF"/>
              </a:solidFill>
            </a:rPr>
            <a:t>Familie på 2</a:t>
          </a:r>
        </a:p>
      </dgm:t>
    </dgm:pt>
    <dgm:pt modelId="{C4E87CC9-E85E-5B47-810C-F794FE5E64A5}" type="parTrans" cxnId="{EA29A403-EE14-9745-8344-190A5C978014}">
      <dgm:prSet/>
      <dgm:spPr/>
      <dgm:t>
        <a:bodyPr/>
        <a:lstStyle/>
        <a:p>
          <a:endParaRPr lang="da-DK"/>
        </a:p>
      </dgm:t>
    </dgm:pt>
    <dgm:pt modelId="{9EF7FC9D-3F73-724A-B8D1-C77654092756}" type="sibTrans" cxnId="{EA29A403-EE14-9745-8344-190A5C978014}">
      <dgm:prSet/>
      <dgm:spPr/>
      <dgm:t>
        <a:bodyPr/>
        <a:lstStyle/>
        <a:p>
          <a:endParaRPr lang="da-DK"/>
        </a:p>
      </dgm:t>
    </dgm:pt>
    <dgm:pt modelId="{49C9156A-B42D-844B-8586-BE73E5A28043}">
      <dgm:prSet phldrT="[Tekst]" custT="1"/>
      <dgm:spPr/>
      <dgm:t>
        <a:bodyPr/>
        <a:lstStyle/>
        <a:p>
          <a:r>
            <a:rPr lang="da-DK" sz="2000" dirty="0">
              <a:solidFill>
                <a:srgbClr val="FFFFFF"/>
              </a:solidFill>
            </a:rPr>
            <a:t>Medlem</a:t>
          </a:r>
        </a:p>
      </dgm:t>
    </dgm:pt>
    <dgm:pt modelId="{2E3410E8-AB4B-FA44-8CF9-801E3A1FEB50}" type="parTrans" cxnId="{DC7C3002-3C43-E74E-939D-4326207AE383}">
      <dgm:prSet/>
      <dgm:spPr/>
      <dgm:t>
        <a:bodyPr/>
        <a:lstStyle/>
        <a:p>
          <a:endParaRPr lang="da-DK"/>
        </a:p>
      </dgm:t>
    </dgm:pt>
    <dgm:pt modelId="{00BABB0A-0506-3C41-81D7-9392D8B68595}" type="sibTrans" cxnId="{DC7C3002-3C43-E74E-939D-4326207AE383}">
      <dgm:prSet/>
      <dgm:spPr/>
      <dgm:t>
        <a:bodyPr/>
        <a:lstStyle/>
        <a:p>
          <a:endParaRPr lang="da-DK"/>
        </a:p>
      </dgm:t>
    </dgm:pt>
    <dgm:pt modelId="{FE2D870C-7BF9-084C-9DF1-732B77F1425B}">
      <dgm:prSet phldrT="[Tekst]" custT="1"/>
      <dgm:spPr/>
      <dgm:t>
        <a:bodyPr/>
        <a:lstStyle/>
        <a:p>
          <a:r>
            <a:rPr lang="da-DK" sz="2000" dirty="0">
              <a:solidFill>
                <a:srgbClr val="FFFFFF"/>
              </a:solidFill>
            </a:rPr>
            <a:t>Børne-</a:t>
          </a:r>
        </a:p>
        <a:p>
          <a:r>
            <a:rPr lang="da-DK" sz="2000" dirty="0">
              <a:solidFill>
                <a:srgbClr val="FFFFFF"/>
              </a:solidFill>
            </a:rPr>
            <a:t>gudstjenester</a:t>
          </a:r>
        </a:p>
      </dgm:t>
    </dgm:pt>
    <dgm:pt modelId="{932110F7-B506-0640-BFA5-69BF3108C7AD}" type="parTrans" cxnId="{E0EE5028-BCD4-8A41-BA3D-7529F06055DF}">
      <dgm:prSet/>
      <dgm:spPr/>
      <dgm:t>
        <a:bodyPr/>
        <a:lstStyle/>
        <a:p>
          <a:endParaRPr lang="da-DK"/>
        </a:p>
      </dgm:t>
    </dgm:pt>
    <dgm:pt modelId="{F3264F6B-5575-8E4D-8243-D89B5149F146}" type="sibTrans" cxnId="{E0EE5028-BCD4-8A41-BA3D-7529F06055DF}">
      <dgm:prSet/>
      <dgm:spPr/>
      <dgm:t>
        <a:bodyPr/>
        <a:lstStyle/>
        <a:p>
          <a:endParaRPr lang="da-DK"/>
        </a:p>
      </dgm:t>
    </dgm:pt>
    <dgm:pt modelId="{788D3710-5CBA-1E40-9FC7-903A1B61A97C}">
      <dgm:prSet phldrT="[Tekst]" custT="1"/>
      <dgm:spPr/>
      <dgm:t>
        <a:bodyPr/>
        <a:lstStyle/>
        <a:p>
          <a:r>
            <a:rPr lang="da-DK" sz="2000" dirty="0">
              <a:solidFill>
                <a:srgbClr val="FFFFFF"/>
              </a:solidFill>
            </a:rPr>
            <a:t> Dåb</a:t>
          </a:r>
        </a:p>
      </dgm:t>
    </dgm:pt>
    <dgm:pt modelId="{D7554FA3-8AAB-9D43-A61D-0A5E87D8653F}" type="parTrans" cxnId="{6B99451B-D264-4341-8C84-5FB25E26A9A1}">
      <dgm:prSet/>
      <dgm:spPr/>
      <dgm:t>
        <a:bodyPr/>
        <a:lstStyle/>
        <a:p>
          <a:endParaRPr lang="da-DK"/>
        </a:p>
      </dgm:t>
    </dgm:pt>
    <dgm:pt modelId="{A94261D5-5634-8546-B9EE-8454BE050DBC}" type="sibTrans" cxnId="{6B99451B-D264-4341-8C84-5FB25E26A9A1}">
      <dgm:prSet/>
      <dgm:spPr/>
      <dgm:t>
        <a:bodyPr/>
        <a:lstStyle/>
        <a:p>
          <a:endParaRPr lang="da-DK"/>
        </a:p>
      </dgm:t>
    </dgm:pt>
    <dgm:pt modelId="{7BF3AC4E-A4E3-AE40-AA97-936BF6BA7E63}" type="pres">
      <dgm:prSet presAssocID="{6C94E6C5-919A-AD46-8C74-44978525A501}" presName="composite" presStyleCnt="0">
        <dgm:presLayoutVars>
          <dgm:chMax val="1"/>
          <dgm:dir/>
          <dgm:resizeHandles val="exact"/>
        </dgm:presLayoutVars>
      </dgm:prSet>
      <dgm:spPr/>
    </dgm:pt>
    <dgm:pt modelId="{69BC7C1C-E0DD-AD43-8852-F1D55EE58EF5}" type="pres">
      <dgm:prSet presAssocID="{6C94E6C5-919A-AD46-8C74-44978525A501}" presName="radial" presStyleCnt="0">
        <dgm:presLayoutVars>
          <dgm:animLvl val="ctr"/>
        </dgm:presLayoutVars>
      </dgm:prSet>
      <dgm:spPr/>
    </dgm:pt>
    <dgm:pt modelId="{EBAAF3F2-568C-1B47-8D1D-539CB99D55BE}" type="pres">
      <dgm:prSet presAssocID="{931BBCE9-F0A0-964A-81BA-526DD34D950C}" presName="centerShape" presStyleLbl="vennNode1" presStyleIdx="0" presStyleCnt="5"/>
      <dgm:spPr/>
    </dgm:pt>
    <dgm:pt modelId="{4BA2D1D2-09FA-3140-B472-73CB1FD20D06}" type="pres">
      <dgm:prSet presAssocID="{F1F5354A-AAF7-E947-8E3C-CF3EAE608439}" presName="node" presStyleLbl="vennNode1" presStyleIdx="1" presStyleCnt="5" custRadScaleRad="100028" custRadScaleInc="-246">
        <dgm:presLayoutVars>
          <dgm:bulletEnabled val="1"/>
        </dgm:presLayoutVars>
      </dgm:prSet>
      <dgm:spPr/>
    </dgm:pt>
    <dgm:pt modelId="{B2114658-2107-A04F-97BE-EB7309DB8A72}" type="pres">
      <dgm:prSet presAssocID="{49C9156A-B42D-844B-8586-BE73E5A28043}" presName="node" presStyleLbl="vennNode1" presStyleIdx="2" presStyleCnt="5" custRadScaleRad="106033" custRadScaleInc="368">
        <dgm:presLayoutVars>
          <dgm:bulletEnabled val="1"/>
        </dgm:presLayoutVars>
      </dgm:prSet>
      <dgm:spPr/>
    </dgm:pt>
    <dgm:pt modelId="{8EF2D8F8-9B64-C543-936F-AC3585591EC0}" type="pres">
      <dgm:prSet presAssocID="{FE2D870C-7BF9-084C-9DF1-732B77F1425B}" presName="node" presStyleLbl="vennNode1" presStyleIdx="3" presStyleCnt="5" custScaleX="137044" custRadScaleRad="100002" custRadScaleInc="390">
        <dgm:presLayoutVars>
          <dgm:bulletEnabled val="1"/>
        </dgm:presLayoutVars>
      </dgm:prSet>
      <dgm:spPr/>
    </dgm:pt>
    <dgm:pt modelId="{D3A699A6-7028-2848-B2E6-954CD752B2A6}" type="pres">
      <dgm:prSet presAssocID="{788D3710-5CBA-1E40-9FC7-903A1B61A97C}" presName="node" presStyleLbl="vennNode1" presStyleIdx="4" presStyleCnt="5" custRadScaleRad="102452">
        <dgm:presLayoutVars>
          <dgm:bulletEnabled val="1"/>
        </dgm:presLayoutVars>
      </dgm:prSet>
      <dgm:spPr/>
    </dgm:pt>
  </dgm:ptLst>
  <dgm:cxnLst>
    <dgm:cxn modelId="{DC7C3002-3C43-E74E-939D-4326207AE383}" srcId="{931BBCE9-F0A0-964A-81BA-526DD34D950C}" destId="{49C9156A-B42D-844B-8586-BE73E5A28043}" srcOrd="1" destOrd="0" parTransId="{2E3410E8-AB4B-FA44-8CF9-801E3A1FEB50}" sibTransId="{00BABB0A-0506-3C41-81D7-9392D8B68595}"/>
    <dgm:cxn modelId="{EA29A403-EE14-9745-8344-190A5C978014}" srcId="{931BBCE9-F0A0-964A-81BA-526DD34D950C}" destId="{F1F5354A-AAF7-E947-8E3C-CF3EAE608439}" srcOrd="0" destOrd="0" parTransId="{C4E87CC9-E85E-5B47-810C-F794FE5E64A5}" sibTransId="{9EF7FC9D-3F73-724A-B8D1-C77654092756}"/>
    <dgm:cxn modelId="{51042B0F-BEFD-F848-8A78-AF4397787686}" type="presOf" srcId="{931BBCE9-F0A0-964A-81BA-526DD34D950C}" destId="{EBAAF3F2-568C-1B47-8D1D-539CB99D55BE}" srcOrd="0" destOrd="0" presId="urn:microsoft.com/office/officeart/2005/8/layout/radial3"/>
    <dgm:cxn modelId="{6B99451B-D264-4341-8C84-5FB25E26A9A1}" srcId="{931BBCE9-F0A0-964A-81BA-526DD34D950C}" destId="{788D3710-5CBA-1E40-9FC7-903A1B61A97C}" srcOrd="3" destOrd="0" parTransId="{D7554FA3-8AAB-9D43-A61D-0A5E87D8653F}" sibTransId="{A94261D5-5634-8546-B9EE-8454BE050DBC}"/>
    <dgm:cxn modelId="{3B6E211D-8EAA-DA40-9F40-E0BFFCFFA6DD}" type="presOf" srcId="{F1F5354A-AAF7-E947-8E3C-CF3EAE608439}" destId="{4BA2D1D2-09FA-3140-B472-73CB1FD20D06}" srcOrd="0" destOrd="0" presId="urn:microsoft.com/office/officeart/2005/8/layout/radial3"/>
    <dgm:cxn modelId="{E0EE5028-BCD4-8A41-BA3D-7529F06055DF}" srcId="{931BBCE9-F0A0-964A-81BA-526DD34D950C}" destId="{FE2D870C-7BF9-084C-9DF1-732B77F1425B}" srcOrd="2" destOrd="0" parTransId="{932110F7-B506-0640-BFA5-69BF3108C7AD}" sibTransId="{F3264F6B-5575-8E4D-8243-D89B5149F146}"/>
    <dgm:cxn modelId="{4CB3D85F-4C12-CC43-9DBF-D35B4B90A5E7}" type="presOf" srcId="{49C9156A-B42D-844B-8586-BE73E5A28043}" destId="{B2114658-2107-A04F-97BE-EB7309DB8A72}" srcOrd="0" destOrd="0" presId="urn:microsoft.com/office/officeart/2005/8/layout/radial3"/>
    <dgm:cxn modelId="{25E61785-BAF1-B244-93CF-95EADE5CEE36}" type="presOf" srcId="{6C94E6C5-919A-AD46-8C74-44978525A501}" destId="{7BF3AC4E-A4E3-AE40-AA97-936BF6BA7E63}" srcOrd="0" destOrd="0" presId="urn:microsoft.com/office/officeart/2005/8/layout/radial3"/>
    <dgm:cxn modelId="{F57080A4-DDA5-7B47-85C7-825F7B889971}" type="presOf" srcId="{788D3710-5CBA-1E40-9FC7-903A1B61A97C}" destId="{D3A699A6-7028-2848-B2E6-954CD752B2A6}" srcOrd="0" destOrd="0" presId="urn:microsoft.com/office/officeart/2005/8/layout/radial3"/>
    <dgm:cxn modelId="{D45A5CAF-DEB9-DD40-9870-83CDC7DBBA9F}" type="presOf" srcId="{FE2D870C-7BF9-084C-9DF1-732B77F1425B}" destId="{8EF2D8F8-9B64-C543-936F-AC3585591EC0}" srcOrd="0" destOrd="0" presId="urn:microsoft.com/office/officeart/2005/8/layout/radial3"/>
    <dgm:cxn modelId="{A1B610E4-8B9D-5747-9EDE-D47799DBDDBD}" srcId="{6C94E6C5-919A-AD46-8C74-44978525A501}" destId="{931BBCE9-F0A0-964A-81BA-526DD34D950C}" srcOrd="0" destOrd="0" parTransId="{EB2D66E2-B361-DD4C-BA87-B0F03E265F16}" sibTransId="{C0B42B08-4A44-0243-9A85-679119E2B7B1}"/>
    <dgm:cxn modelId="{32599D31-9DA1-F545-ADC4-8EB2722F3F53}" type="presParOf" srcId="{7BF3AC4E-A4E3-AE40-AA97-936BF6BA7E63}" destId="{69BC7C1C-E0DD-AD43-8852-F1D55EE58EF5}" srcOrd="0" destOrd="0" presId="urn:microsoft.com/office/officeart/2005/8/layout/radial3"/>
    <dgm:cxn modelId="{AFC3C4EE-EFEC-A140-81E9-0FC58A79CE4C}" type="presParOf" srcId="{69BC7C1C-E0DD-AD43-8852-F1D55EE58EF5}" destId="{EBAAF3F2-568C-1B47-8D1D-539CB99D55BE}" srcOrd="0" destOrd="0" presId="urn:microsoft.com/office/officeart/2005/8/layout/radial3"/>
    <dgm:cxn modelId="{B3A55B66-4B5E-6243-A3C6-16889104F590}" type="presParOf" srcId="{69BC7C1C-E0DD-AD43-8852-F1D55EE58EF5}" destId="{4BA2D1D2-09FA-3140-B472-73CB1FD20D06}" srcOrd="1" destOrd="0" presId="urn:microsoft.com/office/officeart/2005/8/layout/radial3"/>
    <dgm:cxn modelId="{44391901-3C1D-2F4B-83C4-23BC38F3D727}" type="presParOf" srcId="{69BC7C1C-E0DD-AD43-8852-F1D55EE58EF5}" destId="{B2114658-2107-A04F-97BE-EB7309DB8A72}" srcOrd="2" destOrd="0" presId="urn:microsoft.com/office/officeart/2005/8/layout/radial3"/>
    <dgm:cxn modelId="{DB626DA9-BC4D-8D42-93D5-E47F718C2723}" type="presParOf" srcId="{69BC7C1C-E0DD-AD43-8852-F1D55EE58EF5}" destId="{8EF2D8F8-9B64-C543-936F-AC3585591EC0}" srcOrd="3" destOrd="0" presId="urn:microsoft.com/office/officeart/2005/8/layout/radial3"/>
    <dgm:cxn modelId="{ACC45B58-72D3-FA42-BEDF-601334D607EA}" type="presParOf" srcId="{69BC7C1C-E0DD-AD43-8852-F1D55EE58EF5}" destId="{D3A699A6-7028-2848-B2E6-954CD752B2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696894" y="1398746"/>
          <a:ext cx="3484596" cy="348459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Lene</a:t>
          </a:r>
        </a:p>
      </dsp:txBody>
      <dsp:txXfrm>
        <a:off x="4207201" y="1909053"/>
        <a:ext cx="2463982" cy="2463982"/>
      </dsp:txXfrm>
    </dsp:sp>
    <dsp:sp modelId="{4BA2D1D2-09FA-3140-B472-73CB1FD20D06}">
      <dsp:nvSpPr>
        <dsp:cNvPr id="0" name=""/>
        <dsp:cNvSpPr/>
      </dsp:nvSpPr>
      <dsp:spPr>
        <a:xfrm>
          <a:off x="4559272" y="3"/>
          <a:ext cx="17422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5</a:t>
          </a:r>
        </a:p>
      </dsp:txBody>
      <dsp:txXfrm>
        <a:off x="4814426" y="255157"/>
        <a:ext cx="1231990" cy="1231990"/>
      </dsp:txXfrm>
    </dsp:sp>
    <dsp:sp modelId="{B2114658-2107-A04F-97BE-EB7309DB8A72}">
      <dsp:nvSpPr>
        <dsp:cNvPr id="0" name=""/>
        <dsp:cNvSpPr/>
      </dsp:nvSpPr>
      <dsp:spPr>
        <a:xfrm>
          <a:off x="6879766" y="2283804"/>
          <a:ext cx="193112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Ikke-medlemmer</a:t>
          </a:r>
        </a:p>
      </dsp:txBody>
      <dsp:txXfrm>
        <a:off x="7162573" y="2538958"/>
        <a:ext cx="1365514" cy="1231990"/>
      </dsp:txXfrm>
    </dsp:sp>
    <dsp:sp modelId="{8EF2D8F8-9B64-C543-936F-AC3585591EC0}">
      <dsp:nvSpPr>
        <dsp:cNvPr id="0" name=""/>
        <dsp:cNvSpPr/>
      </dsp:nvSpPr>
      <dsp:spPr>
        <a:xfrm>
          <a:off x="4374143" y="4539168"/>
          <a:ext cx="21300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Børne-</a:t>
          </a:r>
        </a:p>
        <a:p>
          <a:pPr marL="0" lvl="0" indent="0" algn="ctr" defTabSz="889000">
            <a:lnSpc>
              <a:spcPct val="90000"/>
            </a:lnSpc>
            <a:spcBef>
              <a:spcPct val="0"/>
            </a:spcBef>
            <a:spcAft>
              <a:spcPct val="35000"/>
            </a:spcAft>
            <a:buNone/>
          </a:pPr>
          <a:r>
            <a:rPr lang="da-DK" sz="2000" kern="1200" dirty="0">
              <a:solidFill>
                <a:srgbClr val="FFFFFF"/>
              </a:solidFill>
            </a:rPr>
            <a:t>gudstjenester</a:t>
          </a:r>
        </a:p>
      </dsp:txBody>
      <dsp:txXfrm>
        <a:off x="4686089" y="4794322"/>
        <a:ext cx="1506206" cy="1231990"/>
      </dsp:txXfrm>
    </dsp:sp>
    <dsp:sp modelId="{D3A699A6-7028-2848-B2E6-954CD752B2A6}">
      <dsp:nvSpPr>
        <dsp:cNvPr id="0" name=""/>
        <dsp:cNvSpPr/>
      </dsp:nvSpPr>
      <dsp:spPr>
        <a:xfrm>
          <a:off x="2243127" y="2269895"/>
          <a:ext cx="17422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Fravalg af dåben</a:t>
          </a:r>
        </a:p>
      </dsp:txBody>
      <dsp:txXfrm>
        <a:off x="2498281" y="2525049"/>
        <a:ext cx="1231990" cy="1231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696894" y="1398746"/>
          <a:ext cx="3484596" cy="348459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Lene</a:t>
          </a:r>
        </a:p>
      </dsp:txBody>
      <dsp:txXfrm>
        <a:off x="4207201" y="1909053"/>
        <a:ext cx="2463982" cy="2463982"/>
      </dsp:txXfrm>
    </dsp:sp>
    <dsp:sp modelId="{4BA2D1D2-09FA-3140-B472-73CB1FD20D06}">
      <dsp:nvSpPr>
        <dsp:cNvPr id="0" name=""/>
        <dsp:cNvSpPr/>
      </dsp:nvSpPr>
      <dsp:spPr>
        <a:xfrm>
          <a:off x="4559272" y="3"/>
          <a:ext cx="17422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5</a:t>
          </a:r>
        </a:p>
      </dsp:txBody>
      <dsp:txXfrm>
        <a:off x="4814426" y="255157"/>
        <a:ext cx="1231990" cy="1231990"/>
      </dsp:txXfrm>
    </dsp:sp>
    <dsp:sp modelId="{B2114658-2107-A04F-97BE-EB7309DB8A72}">
      <dsp:nvSpPr>
        <dsp:cNvPr id="0" name=""/>
        <dsp:cNvSpPr/>
      </dsp:nvSpPr>
      <dsp:spPr>
        <a:xfrm>
          <a:off x="6879766" y="2283804"/>
          <a:ext cx="193112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Ikke-medlemmer</a:t>
          </a:r>
        </a:p>
      </dsp:txBody>
      <dsp:txXfrm>
        <a:off x="7162573" y="2538958"/>
        <a:ext cx="1365514" cy="1231990"/>
      </dsp:txXfrm>
    </dsp:sp>
    <dsp:sp modelId="{8EF2D8F8-9B64-C543-936F-AC3585591EC0}">
      <dsp:nvSpPr>
        <dsp:cNvPr id="0" name=""/>
        <dsp:cNvSpPr/>
      </dsp:nvSpPr>
      <dsp:spPr>
        <a:xfrm>
          <a:off x="4374143" y="4539168"/>
          <a:ext cx="21300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Børne-</a:t>
          </a:r>
        </a:p>
        <a:p>
          <a:pPr marL="0" lvl="0" indent="0" algn="ctr" defTabSz="889000">
            <a:lnSpc>
              <a:spcPct val="90000"/>
            </a:lnSpc>
            <a:spcBef>
              <a:spcPct val="0"/>
            </a:spcBef>
            <a:spcAft>
              <a:spcPct val="35000"/>
            </a:spcAft>
            <a:buNone/>
          </a:pPr>
          <a:r>
            <a:rPr lang="da-DK" sz="2000" kern="1200" dirty="0">
              <a:solidFill>
                <a:srgbClr val="FFFFFF"/>
              </a:solidFill>
            </a:rPr>
            <a:t>gudstjenester</a:t>
          </a:r>
        </a:p>
      </dsp:txBody>
      <dsp:txXfrm>
        <a:off x="4686089" y="4794322"/>
        <a:ext cx="1506206" cy="1231990"/>
      </dsp:txXfrm>
    </dsp:sp>
    <dsp:sp modelId="{D3A699A6-7028-2848-B2E6-954CD752B2A6}">
      <dsp:nvSpPr>
        <dsp:cNvPr id="0" name=""/>
        <dsp:cNvSpPr/>
      </dsp:nvSpPr>
      <dsp:spPr>
        <a:xfrm>
          <a:off x="2243127" y="2269895"/>
          <a:ext cx="1742298" cy="174229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Fravalg af dåben</a:t>
          </a:r>
        </a:p>
      </dsp:txBody>
      <dsp:txXfrm>
        <a:off x="2498281" y="2525049"/>
        <a:ext cx="1231990" cy="1231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da-DK" sz="5600" kern="1200" dirty="0">
              <a:solidFill>
                <a:srgbClr val="FFFFFF"/>
              </a:solidFill>
            </a:rPr>
            <a:t>Merete</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3</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 og ikke-medlem</a:t>
          </a:r>
        </a:p>
      </dsp:txBody>
      <dsp:txXfrm>
        <a:off x="7153849" y="2364942"/>
        <a:ext cx="1147551" cy="1147551"/>
      </dsp:txXfrm>
    </dsp:sp>
    <dsp:sp modelId="{8EF2D8F8-9B64-C543-936F-AC3585591EC0}">
      <dsp:nvSpPr>
        <dsp:cNvPr id="0" name=""/>
        <dsp:cNvSpPr/>
      </dsp:nvSpPr>
      <dsp:spPr>
        <a:xfrm>
          <a:off x="4674958" y="4228061"/>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Rytmik for 1-3 årige</a:t>
          </a:r>
        </a:p>
      </dsp:txBody>
      <dsp:txXfrm>
        <a:off x="4912624" y="4465727"/>
        <a:ext cx="1147551"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Fravalg af dåben</a:t>
          </a:r>
        </a:p>
      </dsp:txBody>
      <dsp:txXfrm>
        <a:off x="2747053" y="2351986"/>
        <a:ext cx="1147551" cy="1147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da-DK" sz="5600" kern="1200" dirty="0">
              <a:solidFill>
                <a:srgbClr val="FFFFFF"/>
              </a:solidFill>
            </a:rPr>
            <a:t>Merete</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3</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 og ikke-medlem</a:t>
          </a:r>
        </a:p>
      </dsp:txBody>
      <dsp:txXfrm>
        <a:off x="7153849" y="2364942"/>
        <a:ext cx="1147551" cy="1147551"/>
      </dsp:txXfrm>
    </dsp:sp>
    <dsp:sp modelId="{8EF2D8F8-9B64-C543-936F-AC3585591EC0}">
      <dsp:nvSpPr>
        <dsp:cNvPr id="0" name=""/>
        <dsp:cNvSpPr/>
      </dsp:nvSpPr>
      <dsp:spPr>
        <a:xfrm>
          <a:off x="4674958" y="4228061"/>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Rytmik for 1-3 årige</a:t>
          </a:r>
        </a:p>
      </dsp:txBody>
      <dsp:txXfrm>
        <a:off x="4912624" y="4465727"/>
        <a:ext cx="1147551"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Fravalg af dåben</a:t>
          </a:r>
        </a:p>
      </dsp:txBody>
      <dsp:txXfrm>
        <a:off x="2747053" y="2351986"/>
        <a:ext cx="1147551" cy="1147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Peter</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3</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 og ikke-medlem</a:t>
          </a:r>
        </a:p>
      </dsp:txBody>
      <dsp:txXfrm>
        <a:off x="7153849" y="2364942"/>
        <a:ext cx="1147551" cy="1147551"/>
      </dsp:txXfrm>
    </dsp:sp>
    <dsp:sp modelId="{8EF2D8F8-9B64-C543-936F-AC3585591EC0}">
      <dsp:nvSpPr>
        <dsp:cNvPr id="0" name=""/>
        <dsp:cNvSpPr/>
      </dsp:nvSpPr>
      <dsp:spPr>
        <a:xfrm>
          <a:off x="4674958" y="4228061"/>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Rytmik for 1-3 årige</a:t>
          </a:r>
        </a:p>
      </dsp:txBody>
      <dsp:txXfrm>
        <a:off x="4912624" y="4465727"/>
        <a:ext cx="1147551"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Katolsk dåb</a:t>
          </a:r>
        </a:p>
      </dsp:txBody>
      <dsp:txXfrm>
        <a:off x="2747053" y="2351986"/>
        <a:ext cx="1147551" cy="11475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Peter</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3</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 og ikke-medlem</a:t>
          </a:r>
        </a:p>
      </dsp:txBody>
      <dsp:txXfrm>
        <a:off x="7153849" y="2364942"/>
        <a:ext cx="1147551" cy="1147551"/>
      </dsp:txXfrm>
    </dsp:sp>
    <dsp:sp modelId="{8EF2D8F8-9B64-C543-936F-AC3585591EC0}">
      <dsp:nvSpPr>
        <dsp:cNvPr id="0" name=""/>
        <dsp:cNvSpPr/>
      </dsp:nvSpPr>
      <dsp:spPr>
        <a:xfrm>
          <a:off x="4674958" y="4228061"/>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Rytmik for 1-3 årige</a:t>
          </a:r>
        </a:p>
      </dsp:txBody>
      <dsp:txXfrm>
        <a:off x="4912624" y="4465727"/>
        <a:ext cx="1147551"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Katolsk dåb</a:t>
          </a:r>
        </a:p>
      </dsp:txBody>
      <dsp:txXfrm>
        <a:off x="2747053" y="2351986"/>
        <a:ext cx="1147551" cy="11475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Ulla</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2</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a:t>
          </a:r>
        </a:p>
      </dsp:txBody>
      <dsp:txXfrm>
        <a:off x="7153849" y="2364942"/>
        <a:ext cx="1147551" cy="1147551"/>
      </dsp:txXfrm>
    </dsp:sp>
    <dsp:sp modelId="{8EF2D8F8-9B64-C543-936F-AC3585591EC0}">
      <dsp:nvSpPr>
        <dsp:cNvPr id="0" name=""/>
        <dsp:cNvSpPr/>
      </dsp:nvSpPr>
      <dsp:spPr>
        <a:xfrm>
          <a:off x="4361418" y="4228064"/>
          <a:ext cx="2224064"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Børne-</a:t>
          </a:r>
        </a:p>
        <a:p>
          <a:pPr marL="0" lvl="0" indent="0" algn="ctr" defTabSz="889000">
            <a:lnSpc>
              <a:spcPct val="90000"/>
            </a:lnSpc>
            <a:spcBef>
              <a:spcPct val="0"/>
            </a:spcBef>
            <a:spcAft>
              <a:spcPct val="35000"/>
            </a:spcAft>
            <a:buNone/>
          </a:pPr>
          <a:r>
            <a:rPr lang="da-DK" sz="2000" kern="1200" dirty="0">
              <a:solidFill>
                <a:srgbClr val="FFFFFF"/>
              </a:solidFill>
            </a:rPr>
            <a:t>gudstjenester</a:t>
          </a:r>
        </a:p>
      </dsp:txBody>
      <dsp:txXfrm>
        <a:off x="4687125" y="4465730"/>
        <a:ext cx="1572650"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 Dåb</a:t>
          </a:r>
        </a:p>
      </dsp:txBody>
      <dsp:txXfrm>
        <a:off x="2747053" y="2351986"/>
        <a:ext cx="1147551" cy="1147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Ulla</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2</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a:t>
          </a:r>
        </a:p>
      </dsp:txBody>
      <dsp:txXfrm>
        <a:off x="7153849" y="2364942"/>
        <a:ext cx="1147551" cy="1147551"/>
      </dsp:txXfrm>
    </dsp:sp>
    <dsp:sp modelId="{8EF2D8F8-9B64-C543-936F-AC3585591EC0}">
      <dsp:nvSpPr>
        <dsp:cNvPr id="0" name=""/>
        <dsp:cNvSpPr/>
      </dsp:nvSpPr>
      <dsp:spPr>
        <a:xfrm>
          <a:off x="4361418" y="4228064"/>
          <a:ext cx="2224064"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Børne-</a:t>
          </a:r>
        </a:p>
        <a:p>
          <a:pPr marL="0" lvl="0" indent="0" algn="ctr" defTabSz="889000">
            <a:lnSpc>
              <a:spcPct val="90000"/>
            </a:lnSpc>
            <a:spcBef>
              <a:spcPct val="0"/>
            </a:spcBef>
            <a:spcAft>
              <a:spcPct val="35000"/>
            </a:spcAft>
            <a:buNone/>
          </a:pPr>
          <a:r>
            <a:rPr lang="da-DK" sz="2000" kern="1200" dirty="0">
              <a:solidFill>
                <a:srgbClr val="FFFFFF"/>
              </a:solidFill>
            </a:rPr>
            <a:t>gudstjenester</a:t>
          </a:r>
        </a:p>
      </dsp:txBody>
      <dsp:txXfrm>
        <a:off x="4687125" y="4465730"/>
        <a:ext cx="1572650"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 Dåb</a:t>
          </a:r>
        </a:p>
      </dsp:txBody>
      <dsp:txXfrm>
        <a:off x="2747053" y="2351986"/>
        <a:ext cx="1147551" cy="1147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AF3F2-568C-1B47-8D1D-539CB99D55BE}">
      <dsp:nvSpPr>
        <dsp:cNvPr id="0" name=""/>
        <dsp:cNvSpPr/>
      </dsp:nvSpPr>
      <dsp:spPr>
        <a:xfrm>
          <a:off x="3863516" y="1302878"/>
          <a:ext cx="3245767" cy="324576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da-DK" sz="6500" kern="1200" dirty="0">
              <a:solidFill>
                <a:srgbClr val="FFFFFF"/>
              </a:solidFill>
            </a:rPr>
            <a:t>Ulla</a:t>
          </a:r>
        </a:p>
      </dsp:txBody>
      <dsp:txXfrm>
        <a:off x="4338848" y="1778210"/>
        <a:ext cx="2295103" cy="2295103"/>
      </dsp:txXfrm>
    </dsp:sp>
    <dsp:sp modelId="{4BA2D1D2-09FA-3140-B472-73CB1FD20D06}">
      <dsp:nvSpPr>
        <dsp:cNvPr id="0" name=""/>
        <dsp:cNvSpPr/>
      </dsp:nvSpPr>
      <dsp:spPr>
        <a:xfrm>
          <a:off x="4666787" y="3"/>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Familie på 2</a:t>
          </a:r>
        </a:p>
      </dsp:txBody>
      <dsp:txXfrm>
        <a:off x="4904453" y="237669"/>
        <a:ext cx="1147551" cy="1147551"/>
      </dsp:txXfrm>
    </dsp:sp>
    <dsp:sp modelId="{B2114658-2107-A04F-97BE-EB7309DB8A72}">
      <dsp:nvSpPr>
        <dsp:cNvPr id="0" name=""/>
        <dsp:cNvSpPr/>
      </dsp:nvSpPr>
      <dsp:spPr>
        <a:xfrm>
          <a:off x="6916183" y="2127276"/>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Medlem</a:t>
          </a:r>
        </a:p>
      </dsp:txBody>
      <dsp:txXfrm>
        <a:off x="7153849" y="2364942"/>
        <a:ext cx="1147551" cy="1147551"/>
      </dsp:txXfrm>
    </dsp:sp>
    <dsp:sp modelId="{8EF2D8F8-9B64-C543-936F-AC3585591EC0}">
      <dsp:nvSpPr>
        <dsp:cNvPr id="0" name=""/>
        <dsp:cNvSpPr/>
      </dsp:nvSpPr>
      <dsp:spPr>
        <a:xfrm>
          <a:off x="4361418" y="4228064"/>
          <a:ext cx="2224064"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Børne-</a:t>
          </a:r>
        </a:p>
        <a:p>
          <a:pPr marL="0" lvl="0" indent="0" algn="ctr" defTabSz="889000">
            <a:lnSpc>
              <a:spcPct val="90000"/>
            </a:lnSpc>
            <a:spcBef>
              <a:spcPct val="0"/>
            </a:spcBef>
            <a:spcAft>
              <a:spcPct val="35000"/>
            </a:spcAft>
            <a:buNone/>
          </a:pPr>
          <a:r>
            <a:rPr lang="da-DK" sz="2000" kern="1200" dirty="0">
              <a:solidFill>
                <a:srgbClr val="FFFFFF"/>
              </a:solidFill>
            </a:rPr>
            <a:t>gudstjenester</a:t>
          </a:r>
        </a:p>
      </dsp:txBody>
      <dsp:txXfrm>
        <a:off x="4687125" y="4465730"/>
        <a:ext cx="1572650" cy="1147551"/>
      </dsp:txXfrm>
    </dsp:sp>
    <dsp:sp modelId="{D3A699A6-7028-2848-B2E6-954CD752B2A6}">
      <dsp:nvSpPr>
        <dsp:cNvPr id="0" name=""/>
        <dsp:cNvSpPr/>
      </dsp:nvSpPr>
      <dsp:spPr>
        <a:xfrm>
          <a:off x="2509387" y="2114320"/>
          <a:ext cx="1622883" cy="162288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 Dåb</a:t>
          </a:r>
        </a:p>
      </dsp:txBody>
      <dsp:txXfrm>
        <a:off x="2747053" y="2351986"/>
        <a:ext cx="1147551" cy="11475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2D698-5904-3046-9C40-FA5D9764E7CA}" type="datetimeFigureOut">
              <a:rPr lang="da-DK" smtClean="0"/>
              <a:t>02-10-2018</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A9632-9A3B-0747-958B-0E41874F1EF2}" type="slidenum">
              <a:rPr lang="da-DK" smtClean="0"/>
              <a:t>‹nr.›</a:t>
            </a:fld>
            <a:endParaRPr lang="da-DK"/>
          </a:p>
        </p:txBody>
      </p:sp>
    </p:spTree>
    <p:extLst>
      <p:ext uri="{BB962C8B-B14F-4D97-AF65-F5344CB8AC3E}">
        <p14:creationId xmlns:p14="http://schemas.microsoft.com/office/powerpoint/2010/main" val="1811457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CITATER</a:t>
            </a:r>
          </a:p>
        </p:txBody>
      </p:sp>
      <p:sp>
        <p:nvSpPr>
          <p:cNvPr id="4" name="Pladsholder til diasnummer 3"/>
          <p:cNvSpPr>
            <a:spLocks noGrp="1"/>
          </p:cNvSpPr>
          <p:nvPr>
            <p:ph type="sldNum" sz="quarter" idx="10"/>
          </p:nvPr>
        </p:nvSpPr>
        <p:spPr/>
        <p:txBody>
          <a:bodyPr/>
          <a:lstStyle/>
          <a:p>
            <a:fld id="{3A92EE1F-FA20-2248-A4B9-930D624BFB5D}" type="slidenum">
              <a:rPr lang="da-DK" smtClean="0"/>
              <a:t>10</a:t>
            </a:fld>
            <a:endParaRPr lang="da-DK"/>
          </a:p>
        </p:txBody>
      </p:sp>
    </p:spTree>
    <p:extLst>
      <p:ext uri="{BB962C8B-B14F-4D97-AF65-F5344CB8AC3E}">
        <p14:creationId xmlns:p14="http://schemas.microsoft.com/office/powerpoint/2010/main" val="415652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CITATER</a:t>
            </a:r>
          </a:p>
        </p:txBody>
      </p:sp>
      <p:sp>
        <p:nvSpPr>
          <p:cNvPr id="4" name="Pladsholder til diasnummer 3"/>
          <p:cNvSpPr>
            <a:spLocks noGrp="1"/>
          </p:cNvSpPr>
          <p:nvPr>
            <p:ph type="sldNum" sz="quarter" idx="10"/>
          </p:nvPr>
        </p:nvSpPr>
        <p:spPr/>
        <p:txBody>
          <a:bodyPr/>
          <a:lstStyle/>
          <a:p>
            <a:fld id="{3A92EE1F-FA20-2248-A4B9-930D624BFB5D}" type="slidenum">
              <a:rPr lang="da-DK" smtClean="0"/>
              <a:t>11</a:t>
            </a:fld>
            <a:endParaRPr lang="da-DK"/>
          </a:p>
        </p:txBody>
      </p:sp>
    </p:spTree>
    <p:extLst>
      <p:ext uri="{BB962C8B-B14F-4D97-AF65-F5344CB8AC3E}">
        <p14:creationId xmlns:p14="http://schemas.microsoft.com/office/powerpoint/2010/main" val="415652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r>
              <a:rPr lang="da-DK" sz="1200" i="1" kern="1200" dirty="0">
                <a:solidFill>
                  <a:schemeClr val="tx1"/>
                </a:solidFill>
                <a:effectLst/>
                <a:latin typeface="+mn-lt"/>
                <a:ea typeface="+mn-ea"/>
                <a:cs typeface="+mn-cs"/>
              </a:rPr>
              <a:t>43 % har ikke hørt om folkekirkens aktiviteter for børn</a:t>
            </a:r>
            <a:endParaRPr lang="da-DK" sz="1200" kern="1200" dirty="0">
              <a:solidFill>
                <a:schemeClr val="tx1"/>
              </a:solidFill>
              <a:effectLst/>
              <a:latin typeface="+mn-lt"/>
              <a:ea typeface="+mn-ea"/>
              <a:cs typeface="+mn-cs"/>
            </a:endParaRPr>
          </a:p>
          <a:p>
            <a:pPr lvl="1"/>
            <a:r>
              <a:rPr lang="da-DK" sz="1200" i="1" kern="1200" dirty="0">
                <a:solidFill>
                  <a:schemeClr val="tx1"/>
                </a:solidFill>
                <a:effectLst/>
                <a:latin typeface="+mn-lt"/>
                <a:ea typeface="+mn-ea"/>
                <a:cs typeface="+mn-cs"/>
              </a:rPr>
              <a:t>53 % fortæller, at deres børn har aktiviteter nok at gå til</a:t>
            </a:r>
            <a:endParaRPr lang="da-DK" sz="1200" kern="1200" dirty="0">
              <a:solidFill>
                <a:schemeClr val="tx1"/>
              </a:solidFill>
              <a:effectLst/>
              <a:latin typeface="+mn-lt"/>
              <a:ea typeface="+mn-ea"/>
              <a:cs typeface="+mn-cs"/>
            </a:endParaRPr>
          </a:p>
          <a:p>
            <a:pPr lvl="1"/>
            <a:r>
              <a:rPr lang="da-DK" sz="1200" i="1" kern="1200" dirty="0">
                <a:solidFill>
                  <a:schemeClr val="tx1"/>
                </a:solidFill>
                <a:effectLst/>
                <a:latin typeface="+mn-lt"/>
                <a:ea typeface="+mn-ea"/>
                <a:cs typeface="+mn-cs"/>
              </a:rPr>
              <a:t>Ca. 1/3 ønsker ikke, at deres børns aktiviteter skal have et kristent indhold</a:t>
            </a:r>
            <a:endParaRPr lang="da-DK" sz="1200" kern="1200" dirty="0">
              <a:solidFill>
                <a:schemeClr val="tx1"/>
              </a:solidFill>
              <a:effectLst/>
              <a:latin typeface="+mn-lt"/>
              <a:ea typeface="+mn-ea"/>
              <a:cs typeface="+mn-cs"/>
            </a:endParaRPr>
          </a:p>
          <a:p>
            <a:pPr lvl="1"/>
            <a:r>
              <a:rPr lang="da-DK" sz="1200" i="1" kern="1200" dirty="0">
                <a:solidFill>
                  <a:schemeClr val="tx1"/>
                </a:solidFill>
                <a:effectLst/>
                <a:latin typeface="+mn-lt"/>
                <a:ea typeface="+mn-ea"/>
                <a:cs typeface="+mn-cs"/>
              </a:rPr>
              <a:t>Fravalget handler </a:t>
            </a:r>
            <a:r>
              <a:rPr lang="da-DK" sz="1200" b="1" i="1" kern="1200" dirty="0">
                <a:solidFill>
                  <a:schemeClr val="tx1"/>
                </a:solidFill>
                <a:effectLst/>
                <a:latin typeface="+mn-lt"/>
                <a:ea typeface="+mn-ea"/>
                <a:cs typeface="+mn-cs"/>
              </a:rPr>
              <a:t>ikke</a:t>
            </a:r>
            <a:r>
              <a:rPr lang="da-DK" sz="1200" i="1" kern="1200" dirty="0">
                <a:solidFill>
                  <a:schemeClr val="tx1"/>
                </a:solidFill>
                <a:effectLst/>
                <a:latin typeface="+mn-lt"/>
                <a:ea typeface="+mn-ea"/>
                <a:cs typeface="+mn-cs"/>
              </a:rPr>
              <a:t> om, at man ikke ønsker, at barnet skal have et tilhørsforhold til folkekirken</a:t>
            </a:r>
            <a:endParaRPr lang="da-DK" sz="1200" kern="1200" dirty="0">
              <a:solidFill>
                <a:schemeClr val="tx1"/>
              </a:solidFill>
              <a:effectLst/>
              <a:latin typeface="+mn-lt"/>
              <a:ea typeface="+mn-ea"/>
              <a:cs typeface="+mn-cs"/>
            </a:endParaRPr>
          </a:p>
          <a:p>
            <a:pPr lvl="1"/>
            <a:r>
              <a:rPr lang="da-DK" sz="1200" i="1" kern="1200" dirty="0">
                <a:solidFill>
                  <a:schemeClr val="tx1"/>
                </a:solidFill>
                <a:effectLst/>
                <a:latin typeface="+mn-lt"/>
                <a:ea typeface="+mn-ea"/>
                <a:cs typeface="+mn-cs"/>
              </a:rPr>
              <a:t>16 % oplever, at det er svært at have barnet med i kirken</a:t>
            </a:r>
            <a:endParaRPr lang="da-DK" sz="1200" kern="1200" dirty="0">
              <a:solidFill>
                <a:schemeClr val="tx1"/>
              </a:solidFill>
              <a:effectLst/>
              <a:latin typeface="+mn-lt"/>
              <a:ea typeface="+mn-ea"/>
              <a:cs typeface="+mn-cs"/>
            </a:endParaRPr>
          </a:p>
          <a:p>
            <a:pPr lvl="1"/>
            <a:r>
              <a:rPr lang="da-DK" sz="1200" i="1" kern="1200" dirty="0">
                <a:solidFill>
                  <a:schemeClr val="tx1"/>
                </a:solidFill>
                <a:effectLst/>
                <a:latin typeface="+mn-lt"/>
                <a:ea typeface="+mn-ea"/>
                <a:cs typeface="+mn-cs"/>
              </a:rPr>
              <a:t>31 % foretrækker at være hjemme i deres fritid</a:t>
            </a:r>
            <a:endParaRPr lang="da-DK" sz="1200" kern="1200" dirty="0">
              <a:solidFill>
                <a:schemeClr val="tx1"/>
              </a:solidFill>
              <a:effectLst/>
              <a:latin typeface="+mn-lt"/>
              <a:ea typeface="+mn-ea"/>
              <a:cs typeface="+mn-cs"/>
            </a:endParaRPr>
          </a:p>
          <a:p>
            <a:pPr lvl="1"/>
            <a:r>
              <a:rPr lang="da-DK" sz="1200" i="1" kern="1200">
                <a:solidFill>
                  <a:schemeClr val="tx1"/>
                </a:solidFill>
                <a:effectLst/>
                <a:latin typeface="+mn-lt"/>
                <a:ea typeface="+mn-ea"/>
                <a:cs typeface="+mn-cs"/>
              </a:rPr>
              <a:t>10 % tilhører et andet trossamfund</a:t>
            </a:r>
            <a:endParaRPr lang="da-DK" sz="1200" kern="1200">
              <a:solidFill>
                <a:schemeClr val="tx1"/>
              </a:solidFill>
              <a:effectLst/>
              <a:latin typeface="+mn-lt"/>
              <a:ea typeface="+mn-ea"/>
              <a:cs typeface="+mn-cs"/>
            </a:endParaRPr>
          </a:p>
          <a:p>
            <a:endParaRPr lang="da-DK"/>
          </a:p>
        </p:txBody>
      </p:sp>
      <p:sp>
        <p:nvSpPr>
          <p:cNvPr id="4" name="Pladsholder til diasnummer 3"/>
          <p:cNvSpPr>
            <a:spLocks noGrp="1"/>
          </p:cNvSpPr>
          <p:nvPr>
            <p:ph type="sldNum" sz="quarter" idx="10"/>
          </p:nvPr>
        </p:nvSpPr>
        <p:spPr/>
        <p:txBody>
          <a:bodyPr/>
          <a:lstStyle/>
          <a:p>
            <a:fld id="{3A92EE1F-FA20-2248-A4B9-930D624BFB5D}" type="slidenum">
              <a:rPr lang="da-DK" smtClean="0"/>
              <a:t>33</a:t>
            </a:fld>
            <a:endParaRPr lang="da-DK"/>
          </a:p>
        </p:txBody>
      </p:sp>
    </p:spTree>
    <p:extLst>
      <p:ext uri="{BB962C8B-B14F-4D97-AF65-F5344CB8AC3E}">
        <p14:creationId xmlns:p14="http://schemas.microsoft.com/office/powerpoint/2010/main" val="122790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kendte ansigt:</a:t>
            </a:r>
          </a:p>
          <a:p>
            <a:pPr marL="0" indent="0">
              <a:buNone/>
            </a:pPr>
            <a:r>
              <a:rPr lang="da-DK" sz="2800" dirty="0"/>
              <a:t>	Kan musikunderviseren eller præsten involveres på tværs af kirkens forskellige børneaktiviteter?</a:t>
            </a:r>
            <a:endParaRPr lang="da-DK" dirty="0"/>
          </a:p>
          <a:p>
            <a:r>
              <a:rPr lang="da-DK" dirty="0"/>
              <a:t>Salmerne:</a:t>
            </a:r>
          </a:p>
          <a:p>
            <a:pPr marL="457200" lvl="1" indent="0">
              <a:buNone/>
            </a:pPr>
            <a:r>
              <a:rPr lang="da-DK" dirty="0"/>
              <a:t>Forældrene holder af salmeskatten – kan undervisningen koncentreres om dem?</a:t>
            </a:r>
          </a:p>
          <a:p>
            <a:r>
              <a:rPr lang="da-DK" dirty="0"/>
              <a:t> Religiøs diversitet:</a:t>
            </a:r>
          </a:p>
          <a:p>
            <a:pPr marL="0" indent="0">
              <a:buNone/>
            </a:pPr>
            <a:r>
              <a:rPr lang="da-DK" dirty="0"/>
              <a:t>	</a:t>
            </a:r>
            <a:r>
              <a:rPr lang="da-DK" sz="2800" dirty="0"/>
              <a:t>Kan kirken åbne op for at tale om andre religioner?</a:t>
            </a:r>
            <a:endParaRPr lang="da-DK" dirty="0"/>
          </a:p>
          <a:p>
            <a:endParaRPr lang="da-DK" dirty="0"/>
          </a:p>
        </p:txBody>
      </p:sp>
      <p:sp>
        <p:nvSpPr>
          <p:cNvPr id="4" name="Pladsholder til diasnummer 3"/>
          <p:cNvSpPr>
            <a:spLocks noGrp="1"/>
          </p:cNvSpPr>
          <p:nvPr>
            <p:ph type="sldNum" sz="quarter" idx="10"/>
          </p:nvPr>
        </p:nvSpPr>
        <p:spPr/>
        <p:txBody>
          <a:bodyPr/>
          <a:lstStyle/>
          <a:p>
            <a:fld id="{3A92EE1F-FA20-2248-A4B9-930D624BFB5D}" type="slidenum">
              <a:rPr lang="da-DK" smtClean="0"/>
              <a:t>35</a:t>
            </a:fld>
            <a:endParaRPr lang="da-DK"/>
          </a:p>
        </p:txBody>
      </p:sp>
    </p:spTree>
    <p:extLst>
      <p:ext uri="{BB962C8B-B14F-4D97-AF65-F5344CB8AC3E}">
        <p14:creationId xmlns:p14="http://schemas.microsoft.com/office/powerpoint/2010/main" val="359097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E1E834C0-B927-409B-875C-374DB5971E39}" type="datetimeFigureOut">
              <a:rPr lang="da-DK" smtClean="0"/>
              <a:t>02-10-2018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27465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1E834C0-B927-409B-875C-374DB5971E39}" type="datetimeFigureOut">
              <a:rPr lang="da-DK" smtClean="0"/>
              <a:t>02-10-2018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102618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1E834C0-B927-409B-875C-374DB5971E39}" type="datetimeFigureOut">
              <a:rPr lang="da-DK" smtClean="0"/>
              <a:t>02-10-2018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38386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1E834C0-B927-409B-875C-374DB5971E39}" type="datetimeFigureOut">
              <a:rPr lang="da-DK" smtClean="0"/>
              <a:t>02-10-2018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388947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E1E834C0-B927-409B-875C-374DB5971E39}" type="datetimeFigureOut">
              <a:rPr lang="da-DK" smtClean="0"/>
              <a:t>02-10-2018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199910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1E834C0-B927-409B-875C-374DB5971E39}" type="datetimeFigureOut">
              <a:rPr lang="da-DK" smtClean="0"/>
              <a:t>02-10-2018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31530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E1E834C0-B927-409B-875C-374DB5971E39}" type="datetimeFigureOut">
              <a:rPr lang="da-DK" smtClean="0"/>
              <a:t>02-10-2018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84737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E1E834C0-B927-409B-875C-374DB5971E39}" type="datetimeFigureOut">
              <a:rPr lang="da-DK" smtClean="0"/>
              <a:t>02-10-2018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413332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1E834C0-B927-409B-875C-374DB5971E39}" type="datetimeFigureOut">
              <a:rPr lang="da-DK" smtClean="0"/>
              <a:t>02-10-2018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140679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E1E834C0-B927-409B-875C-374DB5971E39}" type="datetimeFigureOut">
              <a:rPr lang="da-DK" smtClean="0"/>
              <a:t>02-10-2018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81320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E1E834C0-B927-409B-875C-374DB5971E39}" type="datetimeFigureOut">
              <a:rPr lang="da-DK" smtClean="0"/>
              <a:t>02-10-2018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9CA395-1CE2-4D5A-A5EF-BA3CB5F7FE0E}" type="slidenum">
              <a:rPr lang="da-DK" smtClean="0"/>
              <a:t>‹nr.›</a:t>
            </a:fld>
            <a:endParaRPr lang="da-DK"/>
          </a:p>
        </p:txBody>
      </p:sp>
    </p:spTree>
    <p:extLst>
      <p:ext uri="{BB962C8B-B14F-4D97-AF65-F5344CB8AC3E}">
        <p14:creationId xmlns:p14="http://schemas.microsoft.com/office/powerpoint/2010/main" val="354603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34C0-B927-409B-875C-374DB5971E39}" type="datetimeFigureOut">
              <a:rPr lang="da-DK" smtClean="0"/>
              <a:t>02-10-2018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CA395-1CE2-4D5A-A5EF-BA3CB5F7FE0E}" type="slidenum">
              <a:rPr lang="da-DK" smtClean="0"/>
              <a:t>‹nr.›</a:t>
            </a:fld>
            <a:endParaRPr lang="da-DK"/>
          </a:p>
        </p:txBody>
      </p:sp>
    </p:spTree>
    <p:extLst>
      <p:ext uri="{BB962C8B-B14F-4D97-AF65-F5344CB8AC3E}">
        <p14:creationId xmlns:p14="http://schemas.microsoft.com/office/powerpoint/2010/main" val="2673010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C261B-E172-104B-8F3D-37E626F57DF5}"/>
              </a:ext>
            </a:extLst>
          </p:cNvPr>
          <p:cNvSpPr>
            <a:spLocks noGrp="1"/>
          </p:cNvSpPr>
          <p:nvPr>
            <p:ph type="ctrTitle"/>
          </p:nvPr>
        </p:nvSpPr>
        <p:spPr>
          <a:xfrm>
            <a:off x="1524000" y="381583"/>
            <a:ext cx="9144000" cy="949505"/>
          </a:xfrm>
        </p:spPr>
        <p:txBody>
          <a:bodyPr/>
          <a:lstStyle/>
          <a:p>
            <a:r>
              <a:rPr lang="da-DK" dirty="0">
                <a:solidFill>
                  <a:schemeClr val="bg1"/>
                </a:solidFill>
              </a:rPr>
              <a:t>Indhold</a:t>
            </a:r>
          </a:p>
        </p:txBody>
      </p:sp>
      <p:sp>
        <p:nvSpPr>
          <p:cNvPr id="3" name="Undertitel 2">
            <a:extLst>
              <a:ext uri="{FF2B5EF4-FFF2-40B4-BE49-F238E27FC236}">
                <a16:creationId xmlns:a16="http://schemas.microsoft.com/office/drawing/2014/main" id="{7B66B143-53F4-5B4A-B508-DE1AEC4A4603}"/>
              </a:ext>
            </a:extLst>
          </p:cNvPr>
          <p:cNvSpPr>
            <a:spLocks noGrp="1"/>
          </p:cNvSpPr>
          <p:nvPr>
            <p:ph type="subTitle" idx="1"/>
          </p:nvPr>
        </p:nvSpPr>
        <p:spPr>
          <a:xfrm>
            <a:off x="1524000" y="1782501"/>
            <a:ext cx="9144000" cy="4155311"/>
          </a:xfrm>
        </p:spPr>
        <p:txBody>
          <a:bodyPr/>
          <a:lstStyle/>
          <a:p>
            <a:pPr algn="l"/>
            <a:r>
              <a:rPr lang="da-DK" i="1" dirty="0">
                <a:solidFill>
                  <a:schemeClr val="bg1"/>
                </a:solidFill>
              </a:rPr>
              <a:t>- </a:t>
            </a:r>
            <a:r>
              <a:rPr lang="da-DK" sz="2800" i="1" dirty="0">
                <a:solidFill>
                  <a:schemeClr val="bg1"/>
                </a:solidFill>
              </a:rPr>
              <a:t>Børn i kirken – </a:t>
            </a:r>
            <a:r>
              <a:rPr lang="da-DK" sz="2800" dirty="0">
                <a:solidFill>
                  <a:schemeClr val="bg1"/>
                </a:solidFill>
              </a:rPr>
              <a:t>projektets formål og indhold</a:t>
            </a:r>
          </a:p>
          <a:p>
            <a:pPr algn="l"/>
            <a:endParaRPr lang="da-DK" sz="2800" i="1" dirty="0">
              <a:solidFill>
                <a:schemeClr val="bg1"/>
              </a:solidFill>
            </a:endParaRPr>
          </a:p>
          <a:p>
            <a:pPr algn="l"/>
            <a:r>
              <a:rPr lang="da-DK" sz="2800" dirty="0">
                <a:solidFill>
                  <a:schemeClr val="bg1"/>
                </a:solidFill>
              </a:rPr>
              <a:t>- Religionssociologisk viden om børnefamilier</a:t>
            </a:r>
          </a:p>
          <a:p>
            <a:pPr algn="l"/>
            <a:endParaRPr lang="da-DK" sz="2800" dirty="0">
              <a:solidFill>
                <a:schemeClr val="bg1"/>
              </a:solidFill>
            </a:endParaRPr>
          </a:p>
          <a:p>
            <a:pPr algn="l"/>
            <a:r>
              <a:rPr lang="da-DK" sz="2800" dirty="0">
                <a:solidFill>
                  <a:schemeClr val="bg1"/>
                </a:solidFill>
              </a:rPr>
              <a:t>- De vigtigste resultater fra undersøgelsen i København</a:t>
            </a:r>
          </a:p>
          <a:p>
            <a:pPr algn="l"/>
            <a:r>
              <a:rPr lang="da-DK" sz="2800" dirty="0">
                <a:solidFill>
                  <a:schemeClr val="bg1"/>
                </a:solidFill>
              </a:rPr>
              <a:t>	herunder generelt om brugen af kirke og 	overgangsritualer i det senmoderne samfund</a:t>
            </a:r>
          </a:p>
        </p:txBody>
      </p:sp>
    </p:spTree>
    <p:extLst>
      <p:ext uri="{BB962C8B-B14F-4D97-AF65-F5344CB8AC3E}">
        <p14:creationId xmlns:p14="http://schemas.microsoft.com/office/powerpoint/2010/main" val="207550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Picture"/>
          <p:cNvPicPr preferRelativeResize="0">
            <a:picLocks/>
          </p:cNvPicPr>
          <p:nvPr/>
        </p:nvPicPr>
        <p:blipFill>
          <a:blip r:embed="rId3"/>
          <a:stretch>
            <a:fillRect/>
          </a:stretch>
        </p:blipFill>
        <p:spPr>
          <a:xfrm>
            <a:off x="741367" y="2870047"/>
            <a:ext cx="10521917" cy="1759325"/>
          </a:xfrm>
          <a:prstGeom prst="rect">
            <a:avLst/>
          </a:prstGeom>
        </p:spPr>
      </p:pic>
      <p:sp>
        <p:nvSpPr>
          <p:cNvPr id="2" name="Pladsholder til indhold 1"/>
          <p:cNvSpPr>
            <a:spLocks noGrp="1"/>
          </p:cNvSpPr>
          <p:nvPr>
            <p:ph idx="1"/>
          </p:nvPr>
        </p:nvSpPr>
        <p:spPr>
          <a:xfrm>
            <a:off x="676508" y="583109"/>
            <a:ext cx="10905891" cy="5543055"/>
          </a:xfrm>
        </p:spPr>
        <p:txBody>
          <a:bodyPr/>
          <a:lstStyle/>
          <a:p>
            <a:endParaRPr lang="da-DK" dirty="0"/>
          </a:p>
          <a:p>
            <a:endParaRPr lang="da-DK" dirty="0"/>
          </a:p>
          <a:p>
            <a:pPr marL="0" indent="0">
              <a:buNone/>
            </a:pPr>
            <a:endParaRPr lang="da-DK" sz="1800" i="1" dirty="0"/>
          </a:p>
          <a:p>
            <a:pPr marL="0" indent="0">
              <a:buNone/>
            </a:pPr>
            <a:endParaRPr lang="da-DK" sz="1800" i="1" dirty="0"/>
          </a:p>
          <a:p>
            <a:pPr marL="0" indent="0">
              <a:buNone/>
            </a:pPr>
            <a:r>
              <a:rPr lang="da-DK" i="1" dirty="0">
                <a:solidFill>
                  <a:srgbClr val="FFFFFF"/>
                </a:solidFill>
              </a:rPr>
              <a:t>Er du medlem af den danske folkekirke?</a:t>
            </a:r>
          </a:p>
        </p:txBody>
      </p:sp>
    </p:spTree>
    <p:extLst>
      <p:ext uri="{BB962C8B-B14F-4D97-AF65-F5344CB8AC3E}">
        <p14:creationId xmlns:p14="http://schemas.microsoft.com/office/powerpoint/2010/main" val="374599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863915" y="259159"/>
            <a:ext cx="10384259" cy="1661993"/>
          </a:xfrm>
          <a:prstGeom prst="rect">
            <a:avLst/>
          </a:prstGeom>
          <a:noFill/>
        </p:spPr>
        <p:txBody>
          <a:bodyPr wrap="square" rtlCol="0">
            <a:spAutoFit/>
          </a:bodyPr>
          <a:lstStyle/>
          <a:p>
            <a:pPr marL="457200" indent="-457200">
              <a:buFont typeface="Arial"/>
              <a:buChar char="•"/>
            </a:pPr>
            <a:endParaRPr lang="da-DK" sz="2800" dirty="0"/>
          </a:p>
          <a:p>
            <a:endParaRPr lang="da-DK" i="1" dirty="0"/>
          </a:p>
          <a:p>
            <a:endParaRPr lang="da-DK" sz="2800" i="1" dirty="0"/>
          </a:p>
          <a:p>
            <a:endParaRPr lang="da-DK" sz="2800" dirty="0"/>
          </a:p>
        </p:txBody>
      </p:sp>
      <p:sp>
        <p:nvSpPr>
          <p:cNvPr id="2" name="Pladsholder til indhold 1"/>
          <p:cNvSpPr>
            <a:spLocks noGrp="1"/>
          </p:cNvSpPr>
          <p:nvPr>
            <p:ph idx="1"/>
          </p:nvPr>
        </p:nvSpPr>
        <p:spPr>
          <a:xfrm>
            <a:off x="440513" y="1825625"/>
            <a:ext cx="10515600" cy="4351338"/>
          </a:xfrm>
        </p:spPr>
        <p:txBody>
          <a:bodyPr/>
          <a:lstStyle/>
          <a:p>
            <a:pPr marL="0" indent="0">
              <a:buNone/>
            </a:pPr>
            <a:r>
              <a:rPr lang="da-DK" i="1" dirty="0">
                <a:solidFill>
                  <a:schemeClr val="bg1"/>
                </a:solidFill>
              </a:rPr>
              <a:t>Er dit barn/dine børn blevet døbt eller har du/I planer om dåb?</a:t>
            </a:r>
          </a:p>
          <a:p>
            <a:pPr marL="0" indent="0">
              <a:buNone/>
            </a:pPr>
            <a:endParaRPr lang="da-DK" sz="1800" i="1" dirty="0"/>
          </a:p>
          <a:p>
            <a:pPr marL="0" indent="0">
              <a:buNone/>
            </a:pPr>
            <a:r>
              <a:rPr lang="da-DK" sz="1800" i="1" dirty="0"/>
              <a:t>Er dit barn/dine børn blevet døbt eller har du/I planer om dåb?</a:t>
            </a:r>
          </a:p>
          <a:p>
            <a:pPr marL="0" indent="0">
              <a:buNone/>
            </a:pPr>
            <a:endParaRPr lang="da-DK" sz="1800" i="1" dirty="0"/>
          </a:p>
          <a:p>
            <a:pPr marL="0" indent="0">
              <a:buNone/>
            </a:pPr>
            <a:endParaRPr lang="da-DK" sz="1800" dirty="0"/>
          </a:p>
        </p:txBody>
      </p:sp>
      <p:pic>
        <p:nvPicPr>
          <p:cNvPr id="8" name="Picture 1" descr="Picture"/>
          <p:cNvPicPr preferRelativeResize="0">
            <a:picLocks/>
          </p:cNvPicPr>
          <p:nvPr/>
        </p:nvPicPr>
        <p:blipFill>
          <a:blip r:embed="rId3"/>
          <a:stretch>
            <a:fillRect/>
          </a:stretch>
        </p:blipFill>
        <p:spPr>
          <a:xfrm>
            <a:off x="500317" y="2361729"/>
            <a:ext cx="10929984" cy="1717473"/>
          </a:xfrm>
          <a:prstGeom prst="rect">
            <a:avLst/>
          </a:prstGeom>
        </p:spPr>
      </p:pic>
    </p:spTree>
    <p:extLst>
      <p:ext uri="{BB962C8B-B14F-4D97-AF65-F5344CB8AC3E}">
        <p14:creationId xmlns:p14="http://schemas.microsoft.com/office/powerpoint/2010/main" val="287581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01635" y="1060618"/>
            <a:ext cx="10972800" cy="5523837"/>
          </a:xfrm>
        </p:spPr>
        <p:txBody>
          <a:bodyPr>
            <a:normAutofit/>
          </a:bodyPr>
          <a:lstStyle/>
          <a:p>
            <a:pPr marL="0" indent="0">
              <a:buNone/>
            </a:pPr>
            <a:r>
              <a:rPr lang="da-DK" sz="3600" i="1" dirty="0">
                <a:solidFill>
                  <a:srgbClr val="FFFFFF"/>
                </a:solidFill>
              </a:rPr>
              <a:t>”Mine børn de må gerne være kristne, de må også gerne være buddhister, de må gerne være lige præcis det de gerne vil. De kommer ikke til at miste noget på det, ud fra det valg de tager. Jeg vil hellere have, at de tager et bevidst valg, så jeg virkelig ved, at det er det de gerne vil, uden at de mister noget på det.”</a:t>
            </a:r>
            <a:endParaRPr lang="da-DK" sz="3600" dirty="0">
              <a:solidFill>
                <a:srgbClr val="FFFFFF"/>
              </a:solidFill>
            </a:endParaRPr>
          </a:p>
          <a:p>
            <a:pPr marL="0" indent="0">
              <a:buNone/>
            </a:pPr>
            <a:endParaRPr lang="da-DK" dirty="0"/>
          </a:p>
        </p:txBody>
      </p:sp>
    </p:spTree>
    <p:extLst>
      <p:ext uri="{BB962C8B-B14F-4D97-AF65-F5344CB8AC3E}">
        <p14:creationId xmlns:p14="http://schemas.microsoft.com/office/powerpoint/2010/main" val="94599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3953371650"/>
              </p:ext>
            </p:extLst>
          </p:nvPr>
        </p:nvGraphicFramePr>
        <p:xfrm>
          <a:off x="609600" y="274639"/>
          <a:ext cx="10972800" cy="6282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05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1305816514"/>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46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518319"/>
            <a:ext cx="10972800" cy="5607845"/>
          </a:xfrm>
        </p:spPr>
        <p:txBody>
          <a:bodyPr/>
          <a:lstStyle/>
          <a:p>
            <a:pPr marL="0" indent="0">
              <a:buNone/>
            </a:pPr>
            <a:endParaRPr lang="da-DK" dirty="0">
              <a:solidFill>
                <a:srgbClr val="FFFFFF"/>
              </a:solidFill>
            </a:endParaRPr>
          </a:p>
          <a:p>
            <a:pPr marL="0" indent="0">
              <a:buNone/>
            </a:pPr>
            <a:r>
              <a:rPr lang="da-DK" sz="3600" i="1" dirty="0">
                <a:solidFill>
                  <a:srgbClr val="FFFFFF"/>
                </a:solidFill>
              </a:rPr>
              <a:t>”Ja, altså jeg tror jeg stadigvæk har lidt svært ved at definere, hvad det egentlig betyder for mig, for jeg ser ikke mig selv som kristen på den måde, altså jeg går jo ikke i kirke eller sådan, eller beder en bøn eller sådan noget. Jeg er heller ikke rigtig sikker på om jeg sådan tror på om der er noget” </a:t>
            </a:r>
          </a:p>
        </p:txBody>
      </p:sp>
    </p:spTree>
    <p:extLst>
      <p:ext uri="{BB962C8B-B14F-4D97-AF65-F5344CB8AC3E}">
        <p14:creationId xmlns:p14="http://schemas.microsoft.com/office/powerpoint/2010/main" val="344161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1289210"/>
            <a:ext cx="10972800" cy="4525963"/>
          </a:xfrm>
        </p:spPr>
        <p:txBody>
          <a:bodyPr>
            <a:normAutofit/>
          </a:bodyPr>
          <a:lstStyle/>
          <a:p>
            <a:pPr marL="0" indent="0">
              <a:buNone/>
            </a:pPr>
            <a:r>
              <a:rPr lang="da-DK" sz="3600" i="1" dirty="0">
                <a:solidFill>
                  <a:srgbClr val="FFFFFF"/>
                </a:solidFill>
              </a:rPr>
              <a:t>”Jeg ser mig selv som delvist troende. Jeg kan godt lide de kristne værdier”</a:t>
            </a:r>
          </a:p>
          <a:p>
            <a:pPr marL="0" indent="0">
              <a:buNone/>
            </a:pPr>
            <a:endParaRPr lang="da-DK" sz="3600" i="1" dirty="0">
              <a:solidFill>
                <a:srgbClr val="FFFFFF"/>
              </a:solidFill>
            </a:endParaRPr>
          </a:p>
          <a:p>
            <a:pPr marL="0" indent="0">
              <a:buNone/>
            </a:pPr>
            <a:r>
              <a:rPr lang="da-DK" sz="3600" i="1" dirty="0">
                <a:solidFill>
                  <a:srgbClr val="FFFFFF"/>
                </a:solidFill>
              </a:rPr>
              <a:t>”Midt imellem troende og ikke-troende”</a:t>
            </a:r>
          </a:p>
          <a:p>
            <a:pPr marL="0" indent="0">
              <a:buNone/>
            </a:pPr>
            <a:endParaRPr lang="da-DK" sz="3600" i="1" dirty="0">
              <a:solidFill>
                <a:srgbClr val="FFFFFF"/>
              </a:solidFill>
            </a:endParaRPr>
          </a:p>
          <a:p>
            <a:pPr marL="0" indent="0">
              <a:buNone/>
            </a:pPr>
            <a:r>
              <a:rPr lang="da-DK" sz="3600" i="1" dirty="0">
                <a:solidFill>
                  <a:srgbClr val="FFFFFF"/>
                </a:solidFill>
              </a:rPr>
              <a:t>”Tror på mere mellem himmel og jord”</a:t>
            </a:r>
          </a:p>
        </p:txBody>
      </p:sp>
    </p:spTree>
    <p:extLst>
      <p:ext uri="{BB962C8B-B14F-4D97-AF65-F5344CB8AC3E}">
        <p14:creationId xmlns:p14="http://schemas.microsoft.com/office/powerpoint/2010/main" val="332681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i="1" dirty="0">
                <a:solidFill>
                  <a:srgbClr val="FFFFFF"/>
                </a:solidFill>
              </a:rPr>
              <a:t>Hvor søger du viden om aktiviteter for børn og børnefamilier?</a:t>
            </a:r>
          </a:p>
        </p:txBody>
      </p:sp>
      <p:graphicFrame>
        <p:nvGraphicFramePr>
          <p:cNvPr id="5" name="Chart 4"/>
          <p:cNvGraphicFramePr>
            <a:graphicFrameLocks noGrp="1"/>
          </p:cNvGraphicFramePr>
          <p:nvPr>
            <p:extLst>
              <p:ext uri="{D42A27DB-BD31-4B8C-83A1-F6EECF244321}">
                <p14:modId xmlns:p14="http://schemas.microsoft.com/office/powerpoint/2010/main" val="2094485136"/>
              </p:ext>
            </p:extLst>
          </p:nvPr>
        </p:nvGraphicFramePr>
        <p:xfrm>
          <a:off x="838797" y="1713404"/>
          <a:ext cx="10899227" cy="4755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90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2710"/>
            <a:ext cx="10515600" cy="1325563"/>
          </a:xfrm>
        </p:spPr>
        <p:txBody>
          <a:bodyPr>
            <a:normAutofit/>
          </a:bodyPr>
          <a:lstStyle/>
          <a:p>
            <a:pPr algn="ctr"/>
            <a:r>
              <a:rPr lang="da-DK" sz="4800" dirty="0">
                <a:solidFill>
                  <a:srgbClr val="FFFFFF"/>
                </a:solidFill>
              </a:rPr>
              <a:t>Æstetisering af kirkerummet</a:t>
            </a:r>
          </a:p>
        </p:txBody>
      </p:sp>
      <p:pic>
        <p:nvPicPr>
          <p:cNvPr id="4" name="Pladsholder til indhold 3" descr="Flintholm kirke.jpg"/>
          <p:cNvPicPr>
            <a:picLocks noGrp="1" noChangeAspect="1"/>
          </p:cNvPicPr>
          <p:nvPr>
            <p:ph idx="1"/>
          </p:nvPr>
        </p:nvPicPr>
        <p:blipFill>
          <a:blip r:embed="rId2">
            <a:extLst>
              <a:ext uri="{28A0092B-C50C-407E-A947-70E740481C1C}">
                <a14:useLocalDpi xmlns:a14="http://schemas.microsoft.com/office/drawing/2010/main" val="0"/>
              </a:ext>
            </a:extLst>
          </a:blip>
          <a:srcRect t="8727" b="8727"/>
          <a:stretch>
            <a:fillRect/>
          </a:stretch>
        </p:blipFill>
        <p:spPr>
          <a:xfrm>
            <a:off x="782546" y="1539322"/>
            <a:ext cx="10571254" cy="4848864"/>
          </a:xfrm>
        </p:spPr>
      </p:pic>
    </p:spTree>
    <p:extLst>
      <p:ext uri="{BB962C8B-B14F-4D97-AF65-F5344CB8AC3E}">
        <p14:creationId xmlns:p14="http://schemas.microsoft.com/office/powerpoint/2010/main" val="301417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2445419512"/>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48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dirty="0">
                <a:solidFill>
                  <a:srgbClr val="FFFFFF"/>
                </a:solidFill>
              </a:rPr>
              <a:t>Om projektet </a:t>
            </a:r>
            <a:r>
              <a:rPr lang="da-DK" i="1" dirty="0">
                <a:solidFill>
                  <a:srgbClr val="FFFFFF"/>
                </a:solidFill>
              </a:rPr>
              <a:t>Børn i kirken</a:t>
            </a:r>
            <a:endParaRPr lang="da-DK" dirty="0">
              <a:solidFill>
                <a:srgbClr val="FFFFFF"/>
              </a:solidFill>
            </a:endParaRPr>
          </a:p>
        </p:txBody>
      </p:sp>
      <p:sp>
        <p:nvSpPr>
          <p:cNvPr id="3" name="Pladsholder til indhold 2"/>
          <p:cNvSpPr>
            <a:spLocks noGrp="1"/>
          </p:cNvSpPr>
          <p:nvPr>
            <p:ph idx="1"/>
          </p:nvPr>
        </p:nvSpPr>
        <p:spPr>
          <a:xfrm>
            <a:off x="853440" y="1886673"/>
            <a:ext cx="10339493" cy="4226791"/>
          </a:xfrm>
        </p:spPr>
        <p:txBody>
          <a:bodyPr>
            <a:normAutofit/>
          </a:bodyPr>
          <a:lstStyle/>
          <a:p>
            <a:pPr>
              <a:buFontTx/>
              <a:buChar char="-"/>
            </a:pPr>
            <a:r>
              <a:rPr lang="da-DK" dirty="0">
                <a:solidFill>
                  <a:schemeClr val="bg1"/>
                </a:solidFill>
              </a:rPr>
              <a:t>Viden om målgruppen</a:t>
            </a:r>
          </a:p>
          <a:p>
            <a:pPr>
              <a:buFontTx/>
              <a:buChar char="-"/>
            </a:pPr>
            <a:endParaRPr lang="da-DK" dirty="0">
              <a:solidFill>
                <a:schemeClr val="bg1"/>
              </a:solidFill>
            </a:endParaRPr>
          </a:p>
          <a:p>
            <a:pPr>
              <a:buFontTx/>
              <a:buChar char="-"/>
            </a:pPr>
            <a:r>
              <a:rPr lang="da-DK" dirty="0">
                <a:solidFill>
                  <a:schemeClr val="bg1"/>
                </a:solidFill>
              </a:rPr>
              <a:t>Inspirationsmateriale til forskellige aldersgrupper</a:t>
            </a:r>
          </a:p>
          <a:p>
            <a:pPr>
              <a:buFontTx/>
              <a:buChar char="-"/>
            </a:pPr>
            <a:endParaRPr lang="da-DK" dirty="0">
              <a:solidFill>
                <a:schemeClr val="bg1"/>
              </a:solidFill>
            </a:endParaRPr>
          </a:p>
          <a:p>
            <a:pPr>
              <a:buFontTx/>
              <a:buChar char="-"/>
            </a:pPr>
            <a:endParaRPr lang="da-DK" dirty="0">
              <a:solidFill>
                <a:schemeClr val="bg1"/>
              </a:solidFill>
            </a:endParaRPr>
          </a:p>
        </p:txBody>
      </p:sp>
    </p:spTree>
    <p:extLst>
      <p:ext uri="{BB962C8B-B14F-4D97-AF65-F5344CB8AC3E}">
        <p14:creationId xmlns:p14="http://schemas.microsoft.com/office/powerpoint/2010/main" val="27231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671124155"/>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44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ksistens.jpg"/>
          <p:cNvPicPr>
            <a:picLocks noGrp="1" noChangeAspect="1"/>
          </p:cNvPicPr>
          <p:nvPr>
            <p:ph idx="1"/>
          </p:nvPr>
        </p:nvPicPr>
        <p:blipFill>
          <a:blip r:embed="rId2">
            <a:extLst>
              <a:ext uri="{28A0092B-C50C-407E-A947-70E740481C1C}">
                <a14:useLocalDpi xmlns:a14="http://schemas.microsoft.com/office/drawing/2010/main" val="0"/>
              </a:ext>
            </a:extLst>
          </a:blip>
          <a:srcRect l="5419" r="5419"/>
          <a:stretch>
            <a:fillRect/>
          </a:stretch>
        </p:blipFill>
        <p:spPr>
          <a:xfrm>
            <a:off x="609600" y="376239"/>
            <a:ext cx="10972800" cy="5749925"/>
          </a:xfrm>
        </p:spPr>
      </p:pic>
    </p:spTree>
    <p:extLst>
      <p:ext uri="{BB962C8B-B14F-4D97-AF65-F5344CB8AC3E}">
        <p14:creationId xmlns:p14="http://schemas.microsoft.com/office/powerpoint/2010/main" val="366859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472928911"/>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07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1030051"/>
            <a:ext cx="10972800" cy="4525963"/>
          </a:xfrm>
        </p:spPr>
        <p:txBody>
          <a:bodyPr>
            <a:normAutofit/>
          </a:bodyPr>
          <a:lstStyle/>
          <a:p>
            <a:pPr marL="0" indent="0">
              <a:buNone/>
            </a:pPr>
            <a:r>
              <a:rPr lang="da-DK" sz="3600" i="1" dirty="0">
                <a:solidFill>
                  <a:srgbClr val="FFFFFF"/>
                </a:solidFill>
              </a:rPr>
              <a:t>Int.: Er det vigtigt for dig, at Karl lærer om kristendommen?</a:t>
            </a:r>
            <a:endParaRPr lang="da-DK" sz="3600" dirty="0">
              <a:solidFill>
                <a:srgbClr val="FFFFFF"/>
              </a:solidFill>
            </a:endParaRPr>
          </a:p>
          <a:p>
            <a:pPr marL="0" indent="0">
              <a:buNone/>
            </a:pPr>
            <a:r>
              <a:rPr lang="da-DK" sz="3600" i="1" dirty="0">
                <a:solidFill>
                  <a:srgbClr val="FFFFFF"/>
                </a:solidFill>
              </a:rPr>
              <a:t>Peter: Ja, det synes jeg da. Det synes jeg da det er. Jeg synes da sikkert også, at det er vigtigt, at han lærer om nogle andre religioner, men det synes jeg da faktisk, at det er. Han bor i et land, hvor det er den officielle tro og de ting ikke, så det synes jeg da er vigtigt for ham at lære.”</a:t>
            </a:r>
            <a:endParaRPr lang="da-DK" sz="3600" dirty="0">
              <a:solidFill>
                <a:srgbClr val="FFFFFF"/>
              </a:solidFill>
            </a:endParaRPr>
          </a:p>
          <a:p>
            <a:endParaRPr lang="da-DK" dirty="0"/>
          </a:p>
        </p:txBody>
      </p:sp>
    </p:spTree>
    <p:extLst>
      <p:ext uri="{BB962C8B-B14F-4D97-AF65-F5344CB8AC3E}">
        <p14:creationId xmlns:p14="http://schemas.microsoft.com/office/powerpoint/2010/main" val="394586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i="1" dirty="0">
                <a:solidFill>
                  <a:srgbClr val="FFFFFF"/>
                </a:solidFill>
              </a:rPr>
              <a:t>Jeg vil gerne have, at mit barn lærer om kristendom og hører bibelhistorier</a:t>
            </a:r>
          </a:p>
        </p:txBody>
      </p:sp>
      <p:pic>
        <p:nvPicPr>
          <p:cNvPr id="9" name="Pladsholder til indhold 8" descr="Picture"/>
          <p:cNvPicPr>
            <a:picLocks noGrp="1"/>
          </p:cNvPicPr>
          <p:nvPr>
            <p:ph idx="1"/>
          </p:nvPr>
        </p:nvPicPr>
        <p:blipFill>
          <a:blip r:embed="rId2">
            <a:extLst>
              <a:ext uri="{28A0092B-C50C-407E-A947-70E740481C1C}">
                <a14:useLocalDpi xmlns:a14="http://schemas.microsoft.com/office/drawing/2010/main" val="0"/>
              </a:ext>
            </a:extLst>
          </a:blip>
          <a:srcRect l="6179" r="6179"/>
          <a:stretch>
            <a:fillRect/>
          </a:stretch>
        </p:blipFill>
        <p:spPr>
          <a:xfrm>
            <a:off x="1941978" y="1825625"/>
            <a:ext cx="8253133" cy="4394352"/>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58475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3974730409"/>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18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i="1" dirty="0">
                <a:solidFill>
                  <a:srgbClr val="FFFFFF"/>
                </a:solidFill>
              </a:rPr>
              <a:t>Det har betydning, at mit barn lærer om kristne værdier</a:t>
            </a:r>
          </a:p>
        </p:txBody>
      </p:sp>
      <p:pic>
        <p:nvPicPr>
          <p:cNvPr id="4" name="Pladsholder til indhold 3" descr="Picture"/>
          <p:cNvPicPr>
            <a:picLocks noGrp="1"/>
          </p:cNvPicPr>
          <p:nvPr>
            <p:ph idx="1"/>
          </p:nvPr>
        </p:nvPicPr>
        <p:blipFill>
          <a:blip r:embed="rId2">
            <a:extLst>
              <a:ext uri="{28A0092B-C50C-407E-A947-70E740481C1C}">
                <a14:useLocalDpi xmlns:a14="http://schemas.microsoft.com/office/drawing/2010/main" val="0"/>
              </a:ext>
            </a:extLst>
          </a:blip>
          <a:srcRect l="6179" r="6179"/>
          <a:stretch>
            <a:fillRect/>
          </a:stretch>
        </p:blipFill>
        <p:spPr>
          <a:xfrm>
            <a:off x="2072532" y="1801884"/>
            <a:ext cx="8134447" cy="4489315"/>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744881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2211186525"/>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68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37477" y="666446"/>
            <a:ext cx="10797018" cy="646331"/>
          </a:xfrm>
          <a:prstGeom prst="rect">
            <a:avLst/>
          </a:prstGeom>
          <a:noFill/>
        </p:spPr>
        <p:txBody>
          <a:bodyPr wrap="square" rtlCol="0">
            <a:spAutoFit/>
          </a:bodyPr>
          <a:lstStyle/>
          <a:p>
            <a:pPr algn="ctr"/>
            <a:r>
              <a:rPr lang="da-DK" sz="3600" i="1" dirty="0">
                <a:solidFill>
                  <a:srgbClr val="FFFFFF"/>
                </a:solidFill>
              </a:rPr>
              <a:t>For fællesskabet med venner og venners børn</a:t>
            </a:r>
          </a:p>
        </p:txBody>
      </p:sp>
      <p:pic>
        <p:nvPicPr>
          <p:cNvPr id="6" name="Billede 5" descr="Picture"/>
          <p:cNvPicPr/>
          <p:nvPr/>
        </p:nvPicPr>
        <p:blipFill>
          <a:blip r:embed="rId2">
            <a:extLst>
              <a:ext uri="{28A0092B-C50C-407E-A947-70E740481C1C}">
                <a14:useLocalDpi xmlns:a14="http://schemas.microsoft.com/office/drawing/2010/main" val="0"/>
              </a:ext>
            </a:extLst>
          </a:blip>
          <a:stretch>
            <a:fillRect/>
          </a:stretch>
        </p:blipFill>
        <p:spPr>
          <a:xfrm>
            <a:off x="1996256" y="2124616"/>
            <a:ext cx="8127643" cy="3857957"/>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20396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4800" dirty="0">
                <a:solidFill>
                  <a:srgbClr val="FFFFFF"/>
                </a:solidFill>
              </a:rPr>
              <a:t>Det lokale</a:t>
            </a:r>
          </a:p>
        </p:txBody>
      </p:sp>
      <p:sp>
        <p:nvSpPr>
          <p:cNvPr id="3" name="Pladsholder til indhold 2"/>
          <p:cNvSpPr>
            <a:spLocks noGrp="1"/>
          </p:cNvSpPr>
          <p:nvPr>
            <p:ph idx="1"/>
          </p:nvPr>
        </p:nvSpPr>
        <p:spPr/>
        <p:txBody>
          <a:bodyPr/>
          <a:lstStyle/>
          <a:p>
            <a:pPr marL="0" indent="0">
              <a:buNone/>
            </a:pPr>
            <a:r>
              <a:rPr lang="da-DK" sz="3600" i="1" dirty="0">
                <a:solidFill>
                  <a:srgbClr val="FFFFFF"/>
                </a:solidFill>
              </a:rPr>
              <a:t>”Selvom vi bor i sådan en stor by, så er der også noget lokalt og det er lige om hjørnet, så det er meget tæt på. Og det der med, at (præstens navn) har døbt dig, selvom det er længe siden. Der er bare et eller andet med det der… man er ikke bare sådan en lille plet på et stort Københavnerkort.”</a:t>
            </a:r>
            <a:endParaRPr lang="da-DK" sz="3600" dirty="0">
              <a:solidFill>
                <a:srgbClr val="FFFFFF"/>
              </a:solidFill>
            </a:endParaRPr>
          </a:p>
          <a:p>
            <a:endParaRPr lang="da-DK" dirty="0"/>
          </a:p>
        </p:txBody>
      </p:sp>
    </p:spTree>
    <p:extLst>
      <p:ext uri="{BB962C8B-B14F-4D97-AF65-F5344CB8AC3E}">
        <p14:creationId xmlns:p14="http://schemas.microsoft.com/office/powerpoint/2010/main" val="10544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6F709-111A-3045-A4F7-64DE55E682A9}"/>
              </a:ext>
            </a:extLst>
          </p:cNvPr>
          <p:cNvSpPr>
            <a:spLocks noGrp="1"/>
          </p:cNvSpPr>
          <p:nvPr>
            <p:ph type="title"/>
          </p:nvPr>
        </p:nvSpPr>
        <p:spPr/>
        <p:txBody>
          <a:bodyPr/>
          <a:lstStyle/>
          <a:p>
            <a:pPr algn="ctr"/>
            <a:r>
              <a:rPr lang="da-DK" dirty="0">
                <a:solidFill>
                  <a:schemeClr val="bg1"/>
                </a:solidFill>
              </a:rPr>
              <a:t>Gudsbillede?</a:t>
            </a:r>
          </a:p>
        </p:txBody>
      </p:sp>
      <p:pic>
        <p:nvPicPr>
          <p:cNvPr id="5" name="Pladsholder til indhold 4">
            <a:extLst>
              <a:ext uri="{FF2B5EF4-FFF2-40B4-BE49-F238E27FC236}">
                <a16:creationId xmlns:a16="http://schemas.microsoft.com/office/drawing/2014/main" id="{225D8B13-BCED-5A4B-98C6-F109E382D8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816" y="2438022"/>
            <a:ext cx="5133675" cy="2963971"/>
          </a:xfrm>
        </p:spPr>
      </p:pic>
      <p:pic>
        <p:nvPicPr>
          <p:cNvPr id="8" name="Billede 7">
            <a:extLst>
              <a:ext uri="{FF2B5EF4-FFF2-40B4-BE49-F238E27FC236}">
                <a16:creationId xmlns:a16="http://schemas.microsoft.com/office/drawing/2014/main" id="{5CF04C7A-2F35-FA4A-A10D-291B02112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237" y="1652057"/>
            <a:ext cx="3573194" cy="4762069"/>
          </a:xfrm>
          <a:prstGeom prst="rect">
            <a:avLst/>
          </a:prstGeom>
        </p:spPr>
      </p:pic>
    </p:spTree>
    <p:extLst>
      <p:ext uri="{BB962C8B-B14F-4D97-AF65-F5344CB8AC3E}">
        <p14:creationId xmlns:p14="http://schemas.microsoft.com/office/powerpoint/2010/main" val="788712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2583356286"/>
              </p:ext>
            </p:extLst>
          </p:nvPr>
        </p:nvGraphicFramePr>
        <p:xfrm>
          <a:off x="609600" y="274639"/>
          <a:ext cx="10972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99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3341" y="1812797"/>
            <a:ext cx="10515600" cy="4351338"/>
          </a:xfrm>
        </p:spPr>
        <p:txBody>
          <a:bodyPr/>
          <a:lstStyle/>
          <a:p>
            <a:pPr marL="0" indent="0">
              <a:buNone/>
            </a:pPr>
            <a:r>
              <a:rPr lang="da-DK" sz="2800" i="1" dirty="0">
                <a:solidFill>
                  <a:srgbClr val="FFFFFF"/>
                </a:solidFill>
              </a:rPr>
              <a:t>Kirken formår at lære mit barn om kristendom, på en måde der passer til mit barns alder</a:t>
            </a:r>
          </a:p>
          <a:p>
            <a:pPr marL="0" indent="0">
              <a:buNone/>
            </a:pPr>
            <a:endParaRPr lang="da-DK" i="1" dirty="0"/>
          </a:p>
        </p:txBody>
      </p:sp>
      <p:pic>
        <p:nvPicPr>
          <p:cNvPr id="4" name="Picture 1" descr="Picture"/>
          <p:cNvPicPr>
            <a:picLocks noChangeAspect="1"/>
          </p:cNvPicPr>
          <p:nvPr/>
        </p:nvPicPr>
        <p:blipFill>
          <a:blip r:embed="rId2"/>
          <a:stretch>
            <a:fillRect/>
          </a:stretch>
        </p:blipFill>
        <p:spPr>
          <a:xfrm>
            <a:off x="468486" y="2863119"/>
            <a:ext cx="11157077" cy="1920566"/>
          </a:xfrm>
          <a:prstGeom prst="rect">
            <a:avLst/>
          </a:prstGeom>
        </p:spPr>
      </p:pic>
    </p:spTree>
    <p:extLst>
      <p:ext uri="{BB962C8B-B14F-4D97-AF65-F5344CB8AC3E}">
        <p14:creationId xmlns:p14="http://schemas.microsoft.com/office/powerpoint/2010/main" val="1037393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i="1" dirty="0">
                <a:solidFill>
                  <a:srgbClr val="FFFFFF"/>
                </a:solidFill>
              </a:rPr>
              <a:t>Uanset om du går i kirke eller ej, hænder det så, at du gør følgende derhjemme?</a:t>
            </a:r>
          </a:p>
        </p:txBody>
      </p:sp>
      <p:sp>
        <p:nvSpPr>
          <p:cNvPr id="3" name="Pladsholder til indhold 2"/>
          <p:cNvSpPr>
            <a:spLocks noGrp="1"/>
          </p:cNvSpPr>
          <p:nvPr>
            <p:ph idx="1"/>
          </p:nvPr>
        </p:nvSpPr>
        <p:spPr/>
        <p:txBody>
          <a:bodyPr/>
          <a:lstStyle/>
          <a:p>
            <a:pPr marL="0" indent="0">
              <a:buNone/>
            </a:pPr>
            <a:endParaRPr lang="da-DK" dirty="0"/>
          </a:p>
        </p:txBody>
      </p:sp>
      <p:pic>
        <p:nvPicPr>
          <p:cNvPr id="4" name="Billede 3" descr="Picture"/>
          <p:cNvPicPr/>
          <p:nvPr/>
        </p:nvPicPr>
        <p:blipFill>
          <a:blip r:embed="rId2">
            <a:extLst>
              <a:ext uri="{28A0092B-C50C-407E-A947-70E740481C1C}">
                <a14:useLocalDpi xmlns:a14="http://schemas.microsoft.com/office/drawing/2010/main" val="0"/>
              </a:ext>
            </a:extLst>
          </a:blip>
          <a:stretch>
            <a:fillRect/>
          </a:stretch>
        </p:blipFill>
        <p:spPr>
          <a:xfrm>
            <a:off x="827686" y="1625856"/>
            <a:ext cx="10589786" cy="4582743"/>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95728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434" y="365125"/>
            <a:ext cx="10515600" cy="1325563"/>
          </a:xfrm>
        </p:spPr>
        <p:txBody>
          <a:bodyPr/>
          <a:lstStyle/>
          <a:p>
            <a:r>
              <a:rPr lang="da-DK" dirty="0">
                <a:solidFill>
                  <a:srgbClr val="FFFFFF"/>
                </a:solidFill>
              </a:rPr>
              <a:t>National survey (</a:t>
            </a:r>
            <a:r>
              <a:rPr lang="da-DK" dirty="0" err="1">
                <a:solidFill>
                  <a:srgbClr val="FFFFFF"/>
                </a:solidFill>
              </a:rPr>
              <a:t>YouGov</a:t>
            </a:r>
            <a:r>
              <a:rPr lang="da-DK" dirty="0">
                <a:solidFill>
                  <a:srgbClr val="FFFFFF"/>
                </a:solidFill>
              </a:rPr>
              <a:t>)</a:t>
            </a:r>
          </a:p>
        </p:txBody>
      </p:sp>
      <p:sp>
        <p:nvSpPr>
          <p:cNvPr id="3" name="Pladsholder til indhold 2"/>
          <p:cNvSpPr>
            <a:spLocks noGrp="1"/>
          </p:cNvSpPr>
          <p:nvPr>
            <p:ph idx="1"/>
          </p:nvPr>
        </p:nvSpPr>
        <p:spPr>
          <a:xfrm>
            <a:off x="609600" y="1600201"/>
            <a:ext cx="10972800" cy="4986099"/>
          </a:xfrm>
        </p:spPr>
        <p:txBody>
          <a:bodyPr>
            <a:normAutofit/>
          </a:bodyPr>
          <a:lstStyle/>
          <a:p>
            <a:pPr marL="0" indent="0">
              <a:buNone/>
            </a:pPr>
            <a:r>
              <a:rPr lang="da-DK" sz="3600" dirty="0">
                <a:solidFill>
                  <a:srgbClr val="FFFFFF"/>
                </a:solidFill>
              </a:rPr>
              <a:t>54 % af forældrene kommer ikke – hvorfor?</a:t>
            </a:r>
          </a:p>
          <a:p>
            <a:pPr marL="0" indent="0">
              <a:buNone/>
            </a:pPr>
            <a:endParaRPr lang="da-DK" sz="2800" i="1" dirty="0">
              <a:solidFill>
                <a:srgbClr val="FFFFFF"/>
              </a:solidFill>
            </a:endParaRPr>
          </a:p>
          <a:p>
            <a:r>
              <a:rPr lang="da-DK" i="1" dirty="0">
                <a:solidFill>
                  <a:srgbClr val="FFFFFF"/>
                </a:solidFill>
              </a:rPr>
              <a:t>53 % fortæller, at deres børn har aktiviteter nok at gå til</a:t>
            </a:r>
            <a:endParaRPr lang="da-DK" dirty="0">
              <a:solidFill>
                <a:srgbClr val="FFFFFF"/>
              </a:solidFill>
            </a:endParaRPr>
          </a:p>
          <a:p>
            <a:r>
              <a:rPr lang="da-DK" i="1" dirty="0">
                <a:solidFill>
                  <a:srgbClr val="FFFFFF"/>
                </a:solidFill>
              </a:rPr>
              <a:t>Ca. 1/3 ønsker ikke, at deres børns aktiviteter skal have et kristent indhold</a:t>
            </a:r>
            <a:endParaRPr lang="da-DK" dirty="0">
              <a:solidFill>
                <a:srgbClr val="FFFFFF"/>
              </a:solidFill>
            </a:endParaRPr>
          </a:p>
          <a:p>
            <a:pPr marL="228600" lvl="1">
              <a:spcBef>
                <a:spcPts val="1000"/>
              </a:spcBef>
            </a:pPr>
            <a:r>
              <a:rPr lang="da-DK" sz="2800" i="1" dirty="0">
                <a:solidFill>
                  <a:srgbClr val="FFFFFF"/>
                </a:solidFill>
              </a:rPr>
              <a:t>43 % har </a:t>
            </a:r>
            <a:r>
              <a:rPr lang="da-DK" sz="2800" b="1" i="1" u="sng" dirty="0">
                <a:solidFill>
                  <a:srgbClr val="FFFFFF"/>
                </a:solidFill>
              </a:rPr>
              <a:t>ikke</a:t>
            </a:r>
            <a:r>
              <a:rPr lang="da-DK" sz="2800" i="1" dirty="0">
                <a:solidFill>
                  <a:srgbClr val="FFFFFF"/>
                </a:solidFill>
              </a:rPr>
              <a:t> hørt om folkekirkens aktiviteter for børn</a:t>
            </a:r>
            <a:endParaRPr lang="da-DK" sz="2800" dirty="0">
              <a:solidFill>
                <a:srgbClr val="FFFFFF"/>
              </a:solidFill>
            </a:endParaRPr>
          </a:p>
          <a:p>
            <a:endParaRPr lang="da-DK" dirty="0">
              <a:solidFill>
                <a:srgbClr val="FFFFFF"/>
              </a:solidFill>
            </a:endParaRPr>
          </a:p>
        </p:txBody>
      </p:sp>
    </p:spTree>
    <p:extLst>
      <p:ext uri="{BB962C8B-B14F-4D97-AF65-F5344CB8AC3E}">
        <p14:creationId xmlns:p14="http://schemas.microsoft.com/office/powerpoint/2010/main" val="23445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795302"/>
            <a:ext cx="10515600" cy="5381661"/>
          </a:xfrm>
        </p:spPr>
        <p:txBody>
          <a:bodyPr>
            <a:normAutofit/>
          </a:bodyPr>
          <a:lstStyle/>
          <a:p>
            <a:pPr marL="0" indent="0" algn="ctr">
              <a:buNone/>
            </a:pPr>
            <a:r>
              <a:rPr lang="da-DK" sz="4400" dirty="0">
                <a:solidFill>
                  <a:srgbClr val="FFFFFF"/>
                </a:solidFill>
              </a:rPr>
              <a:t>Folkekirken i København</a:t>
            </a:r>
          </a:p>
          <a:p>
            <a:endParaRPr lang="da-DK" dirty="0">
              <a:solidFill>
                <a:srgbClr val="FFFFFF"/>
              </a:solidFill>
            </a:endParaRPr>
          </a:p>
          <a:p>
            <a:r>
              <a:rPr lang="da-DK" sz="3600" dirty="0">
                <a:solidFill>
                  <a:srgbClr val="FFFFFF"/>
                </a:solidFill>
              </a:rPr>
              <a:t>Faldende medlemstal</a:t>
            </a:r>
          </a:p>
          <a:p>
            <a:r>
              <a:rPr lang="da-DK" sz="3600" dirty="0">
                <a:solidFill>
                  <a:srgbClr val="FFFFFF"/>
                </a:solidFill>
              </a:rPr>
              <a:t>Faldende dåbstal</a:t>
            </a:r>
          </a:p>
          <a:p>
            <a:r>
              <a:rPr lang="da-DK" sz="3600" dirty="0">
                <a:solidFill>
                  <a:srgbClr val="FFFFFF"/>
                </a:solidFill>
              </a:rPr>
              <a:t>Høj tilslutning til børneaktiviteterne</a:t>
            </a:r>
          </a:p>
          <a:p>
            <a:pPr marL="457200" lvl="1" indent="0">
              <a:buNone/>
            </a:pPr>
            <a:r>
              <a:rPr lang="da-DK" sz="3200" dirty="0">
                <a:solidFill>
                  <a:srgbClr val="FFFFFF"/>
                </a:solidFill>
              </a:rPr>
              <a:t>	</a:t>
            </a:r>
          </a:p>
          <a:p>
            <a:pPr marL="457200" lvl="1" indent="0" algn="ctr">
              <a:buNone/>
            </a:pPr>
            <a:r>
              <a:rPr lang="da-DK" sz="4400" i="1" dirty="0">
                <a:solidFill>
                  <a:srgbClr val="FFFFFF"/>
                </a:solidFill>
              </a:rPr>
              <a:t>Relationen til kirken skabes igennem aktiviteterne</a:t>
            </a:r>
          </a:p>
          <a:p>
            <a:pPr marL="0" indent="0">
              <a:buNone/>
            </a:pPr>
            <a:endParaRPr lang="da-DK" dirty="0">
              <a:solidFill>
                <a:srgbClr val="FFFFFF"/>
              </a:solidFill>
            </a:endParaRPr>
          </a:p>
          <a:p>
            <a:pPr marL="0" indent="0">
              <a:buNone/>
            </a:pPr>
            <a:endParaRPr lang="da-DK" dirty="0">
              <a:solidFill>
                <a:srgbClr val="FFFFFF"/>
              </a:solidFill>
            </a:endParaRPr>
          </a:p>
          <a:p>
            <a:pPr marL="0" indent="0">
              <a:buNone/>
            </a:pPr>
            <a:endParaRPr lang="da-DK" dirty="0">
              <a:solidFill>
                <a:srgbClr val="FFFFFF"/>
              </a:solidFill>
            </a:endParaRPr>
          </a:p>
        </p:txBody>
      </p:sp>
    </p:spTree>
    <p:extLst>
      <p:ext uri="{BB962C8B-B14F-4D97-AF65-F5344CB8AC3E}">
        <p14:creationId xmlns:p14="http://schemas.microsoft.com/office/powerpoint/2010/main" val="33197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97" y="341385"/>
            <a:ext cx="10515600" cy="1325563"/>
          </a:xfrm>
        </p:spPr>
        <p:txBody>
          <a:bodyPr/>
          <a:lstStyle/>
          <a:p>
            <a:r>
              <a:rPr lang="da-DK">
                <a:solidFill>
                  <a:srgbClr val="FFFFFF"/>
                </a:solidFill>
              </a:rPr>
              <a:t>Diskussion (5 min.)</a:t>
            </a:r>
            <a:endParaRPr lang="da-DK" dirty="0">
              <a:solidFill>
                <a:srgbClr val="FFFFFF"/>
              </a:solidFill>
            </a:endParaRPr>
          </a:p>
        </p:txBody>
      </p:sp>
      <p:sp>
        <p:nvSpPr>
          <p:cNvPr id="3" name="Pladsholder til indhold 2"/>
          <p:cNvSpPr>
            <a:spLocks noGrp="1"/>
          </p:cNvSpPr>
          <p:nvPr>
            <p:ph idx="1"/>
          </p:nvPr>
        </p:nvSpPr>
        <p:spPr>
          <a:xfrm>
            <a:off x="609600" y="1287089"/>
            <a:ext cx="10972800" cy="5305636"/>
          </a:xfrm>
        </p:spPr>
        <p:txBody>
          <a:bodyPr>
            <a:normAutofit/>
          </a:bodyPr>
          <a:lstStyle/>
          <a:p>
            <a:pPr marL="0" indent="0">
              <a:lnSpc>
                <a:spcPct val="140000"/>
              </a:lnSpc>
              <a:buNone/>
            </a:pPr>
            <a:r>
              <a:rPr lang="da-DK" sz="3600" dirty="0">
                <a:solidFill>
                  <a:srgbClr val="FFFFFF"/>
                </a:solidFill>
              </a:rPr>
              <a:t>Hvad vil du tage med hjem fra oplægget?</a:t>
            </a:r>
            <a:endParaRPr lang="da-DK" dirty="0">
              <a:solidFill>
                <a:srgbClr val="FFFFFF"/>
              </a:solidFill>
            </a:endParaRPr>
          </a:p>
          <a:p>
            <a:pPr marL="457200" lvl="1" indent="0">
              <a:lnSpc>
                <a:spcPct val="140000"/>
              </a:lnSpc>
              <a:buNone/>
            </a:pPr>
            <a:r>
              <a:rPr lang="da-DK" dirty="0">
                <a:solidFill>
                  <a:srgbClr val="FFFFFF"/>
                </a:solidFill>
              </a:rPr>
              <a:t>Diskuter evt.:</a:t>
            </a:r>
          </a:p>
          <a:p>
            <a:pPr lvl="1">
              <a:lnSpc>
                <a:spcPct val="140000"/>
              </a:lnSpc>
            </a:pPr>
            <a:r>
              <a:rPr lang="da-DK" dirty="0">
                <a:solidFill>
                  <a:srgbClr val="FFFFFF"/>
                </a:solidFill>
              </a:rPr>
              <a:t>Hvad betyder det </a:t>
            </a:r>
            <a:r>
              <a:rPr lang="da-DK">
                <a:solidFill>
                  <a:srgbClr val="FFFFFF"/>
                </a:solidFill>
              </a:rPr>
              <a:t>for kirken</a:t>
            </a:r>
            <a:r>
              <a:rPr lang="da-DK" dirty="0">
                <a:solidFill>
                  <a:srgbClr val="FFFFFF"/>
                </a:solidFill>
              </a:rPr>
              <a:t>, at forældrene ser kristendommen som en vigtig del af barnets dannelse?</a:t>
            </a:r>
          </a:p>
          <a:p>
            <a:pPr lvl="1">
              <a:lnSpc>
                <a:spcPct val="140000"/>
              </a:lnSpc>
            </a:pPr>
            <a:r>
              <a:rPr lang="da-DK" dirty="0">
                <a:solidFill>
                  <a:srgbClr val="FFFFFF"/>
                </a:solidFill>
              </a:rPr>
              <a:t>Hvornår oplever I, at det lykkes at skabe en relation til børnefamilierne?</a:t>
            </a:r>
          </a:p>
          <a:p>
            <a:pPr lvl="1">
              <a:lnSpc>
                <a:spcPct val="140000"/>
              </a:lnSpc>
            </a:pPr>
            <a:r>
              <a:rPr lang="da-DK" dirty="0">
                <a:solidFill>
                  <a:srgbClr val="FFFFFF"/>
                </a:solidFill>
              </a:rPr>
              <a:t>Hvordan kan man støtte forældrene I at tale med deres børn om tro?</a:t>
            </a:r>
          </a:p>
        </p:txBody>
      </p:sp>
    </p:spTree>
    <p:extLst>
      <p:ext uri="{BB962C8B-B14F-4D97-AF65-F5344CB8AC3E}">
        <p14:creationId xmlns:p14="http://schemas.microsoft.com/office/powerpoint/2010/main" val="422383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641D-74F0-054B-962C-54C75CEB9BB3}"/>
              </a:ext>
            </a:extLst>
          </p:cNvPr>
          <p:cNvSpPr>
            <a:spLocks noGrp="1"/>
          </p:cNvSpPr>
          <p:nvPr>
            <p:ph type="title"/>
          </p:nvPr>
        </p:nvSpPr>
        <p:spPr/>
        <p:txBody>
          <a:bodyPr/>
          <a:lstStyle/>
          <a:p>
            <a:r>
              <a:rPr lang="da-DK" dirty="0">
                <a:solidFill>
                  <a:schemeClr val="bg1"/>
                </a:solidFill>
              </a:rPr>
              <a:t>Religionssociologisk viden om børnefamilier</a:t>
            </a:r>
          </a:p>
        </p:txBody>
      </p:sp>
      <p:sp>
        <p:nvSpPr>
          <p:cNvPr id="3" name="Pladsholder til indhold 2">
            <a:extLst>
              <a:ext uri="{FF2B5EF4-FFF2-40B4-BE49-F238E27FC236}">
                <a16:creationId xmlns:a16="http://schemas.microsoft.com/office/drawing/2014/main" id="{FB0CB3E4-E5E5-5C46-847C-DA504F1DEEBE}"/>
              </a:ext>
            </a:extLst>
          </p:cNvPr>
          <p:cNvSpPr>
            <a:spLocks noGrp="1"/>
          </p:cNvSpPr>
          <p:nvPr>
            <p:ph idx="1"/>
          </p:nvPr>
        </p:nvSpPr>
        <p:spPr/>
        <p:txBody>
          <a:bodyPr/>
          <a:lstStyle/>
          <a:p>
            <a:pPr marL="0" indent="0">
              <a:buNone/>
            </a:pPr>
            <a:r>
              <a:rPr lang="da-DK" sz="3600" dirty="0">
                <a:solidFill>
                  <a:schemeClr val="bg1"/>
                </a:solidFill>
              </a:rPr>
              <a:t>”Dåb eller ej”</a:t>
            </a:r>
          </a:p>
          <a:p>
            <a:pPr marL="0" indent="0">
              <a:buNone/>
            </a:pPr>
            <a:r>
              <a:rPr lang="da-DK" sz="3600" dirty="0">
                <a:solidFill>
                  <a:schemeClr val="bg1"/>
                </a:solidFill>
              </a:rPr>
              <a:t>	- KU</a:t>
            </a:r>
          </a:p>
          <a:p>
            <a:pPr marL="0" indent="0">
              <a:buNone/>
            </a:pPr>
            <a:endParaRPr lang="da-DK" dirty="0">
              <a:solidFill>
                <a:schemeClr val="bg1"/>
              </a:solidFill>
            </a:endParaRPr>
          </a:p>
          <a:p>
            <a:pPr marL="0" indent="0">
              <a:buNone/>
            </a:pPr>
            <a:endParaRPr lang="da-DK" dirty="0">
              <a:solidFill>
                <a:schemeClr val="bg1"/>
              </a:solidFill>
            </a:endParaRPr>
          </a:p>
        </p:txBody>
      </p:sp>
      <p:pic>
        <p:nvPicPr>
          <p:cNvPr id="5" name="Billede 4">
            <a:extLst>
              <a:ext uri="{FF2B5EF4-FFF2-40B4-BE49-F238E27FC236}">
                <a16:creationId xmlns:a16="http://schemas.microsoft.com/office/drawing/2014/main" id="{37EA2558-FC92-7944-92C5-D31F813BE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574" y="3354206"/>
            <a:ext cx="7410851" cy="2957694"/>
          </a:xfrm>
          <a:prstGeom prst="rect">
            <a:avLst/>
          </a:prstGeom>
        </p:spPr>
      </p:pic>
    </p:spTree>
    <p:extLst>
      <p:ext uri="{BB962C8B-B14F-4D97-AF65-F5344CB8AC3E}">
        <p14:creationId xmlns:p14="http://schemas.microsoft.com/office/powerpoint/2010/main" val="203384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5ABA7-8A5D-484F-BC7C-6C9296DF19C5}"/>
              </a:ext>
            </a:extLst>
          </p:cNvPr>
          <p:cNvSpPr>
            <a:spLocks noGrp="1"/>
          </p:cNvSpPr>
          <p:nvPr>
            <p:ph type="title"/>
          </p:nvPr>
        </p:nvSpPr>
        <p:spPr>
          <a:xfrm>
            <a:off x="894470" y="792669"/>
            <a:ext cx="10515600" cy="1325563"/>
          </a:xfrm>
        </p:spPr>
        <p:txBody>
          <a:bodyPr>
            <a:normAutofit fontScale="90000"/>
          </a:bodyPr>
          <a:lstStyle/>
          <a:p>
            <a:pPr marL="0" indent="0"/>
            <a:r>
              <a:rPr lang="da-DK" sz="3600" dirty="0">
                <a:solidFill>
                  <a:schemeClr val="bg1"/>
                </a:solidFill>
              </a:rPr>
              <a:t>”</a:t>
            </a:r>
            <a:r>
              <a:rPr lang="da-DK" sz="3600" i="1" dirty="0">
                <a:solidFill>
                  <a:schemeClr val="bg1"/>
                </a:solidFill>
              </a:rPr>
              <a:t>Tager du barnet ved hånden, tager du moderen ved hjertet</a:t>
            </a:r>
            <a:r>
              <a:rPr lang="da-DK" sz="3600" dirty="0">
                <a:solidFill>
                  <a:schemeClr val="bg1"/>
                </a:solidFill>
              </a:rPr>
              <a:t>”</a:t>
            </a:r>
            <a:br>
              <a:rPr lang="da-DK" sz="3600" dirty="0">
                <a:solidFill>
                  <a:schemeClr val="bg1"/>
                </a:solidFill>
              </a:rPr>
            </a:br>
            <a:r>
              <a:rPr lang="da-DK" sz="3600" dirty="0">
                <a:solidFill>
                  <a:schemeClr val="bg1"/>
                </a:solidFill>
              </a:rPr>
              <a:t>	- rapport om babysalmesang, AU</a:t>
            </a:r>
            <a:br>
              <a:rPr lang="da-DK" sz="3600" dirty="0">
                <a:solidFill>
                  <a:schemeClr val="bg1"/>
                </a:solidFill>
              </a:rPr>
            </a:br>
            <a:endParaRPr lang="da-DK" sz="3600" dirty="0"/>
          </a:p>
        </p:txBody>
      </p:sp>
      <p:pic>
        <p:nvPicPr>
          <p:cNvPr id="7" name="Pladsholder til indhold 6">
            <a:extLst>
              <a:ext uri="{FF2B5EF4-FFF2-40B4-BE49-F238E27FC236}">
                <a16:creationId xmlns:a16="http://schemas.microsoft.com/office/drawing/2014/main" id="{F938EEF0-9196-B545-B959-BF0BA9DAA2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721" y="2829564"/>
            <a:ext cx="4609300" cy="2614632"/>
          </a:xfrm>
        </p:spPr>
      </p:pic>
      <p:pic>
        <p:nvPicPr>
          <p:cNvPr id="5" name="Billede 4">
            <a:extLst>
              <a:ext uri="{FF2B5EF4-FFF2-40B4-BE49-F238E27FC236}">
                <a16:creationId xmlns:a16="http://schemas.microsoft.com/office/drawing/2014/main" id="{FA923D16-ECD2-6D41-933E-49B58B27C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888" y="2118232"/>
            <a:ext cx="3358156" cy="4188155"/>
          </a:xfrm>
          <a:prstGeom prst="rect">
            <a:avLst/>
          </a:prstGeom>
        </p:spPr>
      </p:pic>
    </p:spTree>
    <p:extLst>
      <p:ext uri="{BB962C8B-B14F-4D97-AF65-F5344CB8AC3E}">
        <p14:creationId xmlns:p14="http://schemas.microsoft.com/office/powerpoint/2010/main" val="285023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142" y="339470"/>
            <a:ext cx="10515600" cy="1325563"/>
          </a:xfrm>
        </p:spPr>
        <p:txBody>
          <a:bodyPr/>
          <a:lstStyle/>
          <a:p>
            <a:r>
              <a:rPr lang="da-DK" dirty="0">
                <a:solidFill>
                  <a:srgbClr val="FFFFFF"/>
                </a:solidFill>
              </a:rPr>
              <a:t>Intern og ekstern</a:t>
            </a:r>
          </a:p>
        </p:txBody>
      </p:sp>
      <p:sp>
        <p:nvSpPr>
          <p:cNvPr id="3" name="Pladsholder til indhold 2"/>
          <p:cNvSpPr>
            <a:spLocks noGrp="1"/>
          </p:cNvSpPr>
          <p:nvPr>
            <p:ph idx="1"/>
          </p:nvPr>
        </p:nvSpPr>
        <p:spPr>
          <a:xfrm>
            <a:off x="609600" y="1600201"/>
            <a:ext cx="10972800" cy="4305208"/>
          </a:xfrm>
        </p:spPr>
        <p:txBody>
          <a:bodyPr>
            <a:normAutofit fontScale="92500" lnSpcReduction="20000"/>
          </a:bodyPr>
          <a:lstStyle/>
          <a:p>
            <a:pPr marL="0" indent="0">
              <a:buNone/>
            </a:pPr>
            <a:r>
              <a:rPr lang="da-DK" sz="3200" dirty="0">
                <a:solidFill>
                  <a:srgbClr val="FFFFFF"/>
                </a:solidFill>
              </a:rPr>
              <a:t>Intern:</a:t>
            </a:r>
          </a:p>
          <a:p>
            <a:pPr marL="914400" lvl="2" indent="0">
              <a:buNone/>
            </a:pPr>
            <a:r>
              <a:rPr lang="da-DK" sz="3200" dirty="0">
                <a:solidFill>
                  <a:srgbClr val="FFFFFF"/>
                </a:solidFill>
              </a:rPr>
              <a:t>I kirkerne i København og på Frederiksberg</a:t>
            </a:r>
          </a:p>
          <a:p>
            <a:pPr marL="914400" lvl="2" indent="0">
              <a:buNone/>
            </a:pPr>
            <a:r>
              <a:rPr lang="da-DK" sz="2200" dirty="0">
                <a:solidFill>
                  <a:srgbClr val="FFFFFF"/>
                </a:solidFill>
              </a:rPr>
              <a:t>10 Interviews med forældre, 411 spørgeskemabesvarelser</a:t>
            </a:r>
            <a:endParaRPr lang="da-DK" sz="3200" dirty="0">
              <a:solidFill>
                <a:srgbClr val="FFFFFF"/>
              </a:solidFill>
            </a:endParaRPr>
          </a:p>
          <a:p>
            <a:pPr marL="0" indent="0">
              <a:buNone/>
            </a:pPr>
            <a:r>
              <a:rPr lang="da-DK" sz="3200" dirty="0">
                <a:solidFill>
                  <a:srgbClr val="FFFFFF"/>
                </a:solidFill>
              </a:rPr>
              <a:t>Ekstern:</a:t>
            </a:r>
          </a:p>
          <a:p>
            <a:pPr marL="914400" lvl="2" indent="0">
              <a:buNone/>
            </a:pPr>
            <a:r>
              <a:rPr lang="da-DK" sz="3200" dirty="0">
                <a:solidFill>
                  <a:srgbClr val="FFFFFF"/>
                </a:solidFill>
              </a:rPr>
              <a:t>National survey (</a:t>
            </a:r>
            <a:r>
              <a:rPr lang="da-DK" sz="3200" dirty="0" err="1">
                <a:solidFill>
                  <a:srgbClr val="FFFFFF"/>
                </a:solidFill>
              </a:rPr>
              <a:t>YouGov</a:t>
            </a:r>
            <a:r>
              <a:rPr lang="da-DK" sz="3200" dirty="0">
                <a:solidFill>
                  <a:srgbClr val="FFFFFF"/>
                </a:solidFill>
              </a:rPr>
              <a:t>)</a:t>
            </a:r>
          </a:p>
          <a:p>
            <a:pPr marL="914400" lvl="2" indent="0">
              <a:buNone/>
            </a:pPr>
            <a:r>
              <a:rPr lang="da-DK" sz="2400" dirty="0">
                <a:solidFill>
                  <a:srgbClr val="FFFFFF"/>
                </a:solidFill>
              </a:rPr>
              <a:t>1013 </a:t>
            </a:r>
            <a:r>
              <a:rPr lang="da-DK" sz="2400" dirty="0" err="1">
                <a:solidFill>
                  <a:srgbClr val="FFFFFF"/>
                </a:solidFill>
              </a:rPr>
              <a:t>resp</a:t>
            </a:r>
            <a:r>
              <a:rPr lang="da-DK" sz="2400" dirty="0">
                <a:solidFill>
                  <a:srgbClr val="FFFFFF"/>
                </a:solidFill>
              </a:rPr>
              <a:t>.</a:t>
            </a:r>
          </a:p>
          <a:p>
            <a:pPr marL="914400" lvl="2" indent="0">
              <a:buNone/>
            </a:pPr>
            <a:r>
              <a:rPr lang="da-DK" sz="3200" dirty="0">
                <a:solidFill>
                  <a:srgbClr val="FFFFFF"/>
                </a:solidFill>
              </a:rPr>
              <a:t>Kbh. + </a:t>
            </a:r>
            <a:r>
              <a:rPr lang="da-DK" sz="3200" dirty="0" err="1">
                <a:solidFill>
                  <a:srgbClr val="FFFFFF"/>
                </a:solidFill>
              </a:rPr>
              <a:t>Frb</a:t>
            </a:r>
            <a:r>
              <a:rPr lang="da-DK" sz="3200" dirty="0">
                <a:solidFill>
                  <a:srgbClr val="FFFFFF"/>
                </a:solidFill>
              </a:rPr>
              <a:t>. Survey (</a:t>
            </a:r>
            <a:r>
              <a:rPr lang="da-DK" sz="3200" dirty="0" err="1">
                <a:solidFill>
                  <a:srgbClr val="FFFFFF"/>
                </a:solidFill>
              </a:rPr>
              <a:t>YouGov</a:t>
            </a:r>
            <a:r>
              <a:rPr lang="da-DK" sz="3200" dirty="0">
                <a:solidFill>
                  <a:srgbClr val="FFFFFF"/>
                </a:solidFill>
              </a:rPr>
              <a:t>)</a:t>
            </a:r>
          </a:p>
          <a:p>
            <a:pPr marL="914400" lvl="2" indent="0">
              <a:buNone/>
            </a:pPr>
            <a:r>
              <a:rPr lang="da-DK" sz="2400" dirty="0">
                <a:solidFill>
                  <a:srgbClr val="FFFFFF"/>
                </a:solidFill>
              </a:rPr>
              <a:t>305 </a:t>
            </a:r>
            <a:r>
              <a:rPr lang="da-DK" sz="2400" dirty="0" err="1">
                <a:solidFill>
                  <a:srgbClr val="FFFFFF"/>
                </a:solidFill>
              </a:rPr>
              <a:t>resp</a:t>
            </a:r>
            <a:r>
              <a:rPr lang="da-DK" sz="2400" dirty="0">
                <a:solidFill>
                  <a:srgbClr val="FFFFFF"/>
                </a:solidFill>
              </a:rPr>
              <a:t>.</a:t>
            </a:r>
          </a:p>
          <a:p>
            <a:pPr marL="0" indent="0">
              <a:buNone/>
            </a:pPr>
            <a:endParaRPr lang="da-DK" sz="3200" dirty="0">
              <a:solidFill>
                <a:srgbClr val="FFFFFF"/>
              </a:solidFill>
            </a:endParaRPr>
          </a:p>
          <a:p>
            <a:pPr marL="0" indent="0">
              <a:buNone/>
            </a:pPr>
            <a:r>
              <a:rPr lang="da-DK" sz="3200" dirty="0">
                <a:solidFill>
                  <a:srgbClr val="FFFFFF"/>
                </a:solidFill>
              </a:rPr>
              <a:t>De vigtigste resultater</a:t>
            </a:r>
          </a:p>
          <a:p>
            <a:pPr marL="457200" lvl="1" indent="0">
              <a:buNone/>
            </a:pPr>
            <a:r>
              <a:rPr lang="da-DK" sz="3200" dirty="0">
                <a:solidFill>
                  <a:srgbClr val="FFFFFF"/>
                </a:solidFill>
              </a:rPr>
              <a:t>- 4 eksempler på forældre i kirkerne</a:t>
            </a:r>
          </a:p>
          <a:p>
            <a:pPr marL="914400" lvl="2" indent="0">
              <a:buNone/>
            </a:pPr>
            <a:endParaRPr lang="da-DK" dirty="0"/>
          </a:p>
          <a:p>
            <a:pPr marL="914400" lvl="2" indent="0">
              <a:buNone/>
            </a:pPr>
            <a:endParaRPr lang="da-DK" dirty="0"/>
          </a:p>
        </p:txBody>
      </p:sp>
    </p:spTree>
    <p:extLst>
      <p:ext uri="{BB962C8B-B14F-4D97-AF65-F5344CB8AC3E}">
        <p14:creationId xmlns:p14="http://schemas.microsoft.com/office/powerpoint/2010/main" val="42883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FFFF"/>
                </a:solidFill>
              </a:rPr>
              <a:t>Helt generelt</a:t>
            </a:r>
          </a:p>
        </p:txBody>
      </p:sp>
      <p:sp>
        <p:nvSpPr>
          <p:cNvPr id="3" name="Pladsholder til indhold 2"/>
          <p:cNvSpPr>
            <a:spLocks noGrp="1"/>
          </p:cNvSpPr>
          <p:nvPr>
            <p:ph idx="1"/>
          </p:nvPr>
        </p:nvSpPr>
        <p:spPr>
          <a:xfrm>
            <a:off x="609599" y="1972321"/>
            <a:ext cx="10972800" cy="796008"/>
          </a:xfrm>
        </p:spPr>
        <p:txBody>
          <a:bodyPr>
            <a:normAutofit/>
          </a:bodyPr>
          <a:lstStyle/>
          <a:p>
            <a:r>
              <a:rPr lang="da-DK" sz="3200" dirty="0">
                <a:solidFill>
                  <a:srgbClr val="FFFFFF"/>
                </a:solidFill>
              </a:rPr>
              <a:t>Højtuddannede kvinder</a:t>
            </a:r>
          </a:p>
        </p:txBody>
      </p:sp>
      <p:sp>
        <p:nvSpPr>
          <p:cNvPr id="7" name="Tekstfelt 6"/>
          <p:cNvSpPr txBox="1"/>
          <p:nvPr/>
        </p:nvSpPr>
        <p:spPr>
          <a:xfrm>
            <a:off x="609599" y="3049962"/>
            <a:ext cx="10972800" cy="1723549"/>
          </a:xfrm>
          <a:prstGeom prst="rect">
            <a:avLst/>
          </a:prstGeom>
          <a:noFill/>
        </p:spPr>
        <p:txBody>
          <a:bodyPr wrap="square" rtlCol="0">
            <a:spAutoFit/>
          </a:bodyPr>
          <a:lstStyle/>
          <a:p>
            <a:pPr marL="457200" lvl="0" indent="-457200">
              <a:buFont typeface="Arial"/>
              <a:buChar char="•"/>
            </a:pPr>
            <a:r>
              <a:rPr lang="da-DK" sz="3200" dirty="0">
                <a:solidFill>
                  <a:srgbClr val="FFFFFF"/>
                </a:solidFill>
              </a:rPr>
              <a:t>Hvorfor kommer de?</a:t>
            </a:r>
            <a:endParaRPr lang="da-DK" i="1" dirty="0">
              <a:solidFill>
                <a:srgbClr val="FFFFFF"/>
              </a:solidFill>
            </a:endParaRPr>
          </a:p>
          <a:p>
            <a:pPr lvl="0"/>
            <a:endParaRPr lang="da-DK" i="1" dirty="0"/>
          </a:p>
          <a:p>
            <a:r>
              <a:rPr lang="da-DK" sz="2000" i="1" dirty="0">
                <a:solidFill>
                  <a:srgbClr val="FFFFFF"/>
                </a:solidFill>
              </a:rPr>
              <a:t>Fordi kirkens aktiviteter er af høj kvalitet</a:t>
            </a:r>
          </a:p>
          <a:p>
            <a:pPr marL="285750" indent="-285750">
              <a:buFontTx/>
              <a:buChar char="-"/>
            </a:pPr>
            <a:endParaRPr lang="da-DK" dirty="0"/>
          </a:p>
          <a:p>
            <a:endParaRPr lang="da-DK" dirty="0"/>
          </a:p>
        </p:txBody>
      </p:sp>
      <p:pic>
        <p:nvPicPr>
          <p:cNvPr id="8" name="Picture 1" descr="Picture"/>
          <p:cNvPicPr/>
          <p:nvPr/>
        </p:nvPicPr>
        <p:blipFill>
          <a:blip r:embed="rId2"/>
          <a:stretch>
            <a:fillRect/>
          </a:stretch>
        </p:blipFill>
        <p:spPr>
          <a:xfrm>
            <a:off x="609598" y="4285238"/>
            <a:ext cx="11021611" cy="1979924"/>
          </a:xfrm>
          <a:prstGeom prst="rect">
            <a:avLst/>
          </a:prstGeom>
        </p:spPr>
      </p:pic>
    </p:spTree>
    <p:extLst>
      <p:ext uri="{BB962C8B-B14F-4D97-AF65-F5344CB8AC3E}">
        <p14:creationId xmlns:p14="http://schemas.microsoft.com/office/powerpoint/2010/main" val="51847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943" y="653789"/>
            <a:ext cx="10972800" cy="1143000"/>
          </a:xfrm>
        </p:spPr>
        <p:txBody>
          <a:bodyPr>
            <a:normAutofit/>
          </a:bodyPr>
          <a:lstStyle/>
          <a:p>
            <a:pPr algn="ctr"/>
            <a:r>
              <a:rPr lang="da-DK" sz="4800" dirty="0">
                <a:solidFill>
                  <a:srgbClr val="FFFFFF"/>
                </a:solidFill>
              </a:rPr>
              <a:t>4 eksempler på forældre i kirkerne</a:t>
            </a:r>
          </a:p>
        </p:txBody>
      </p:sp>
      <p:sp>
        <p:nvSpPr>
          <p:cNvPr id="3" name="Pladsholder til indhold 2"/>
          <p:cNvSpPr>
            <a:spLocks noGrp="1"/>
          </p:cNvSpPr>
          <p:nvPr>
            <p:ph idx="1"/>
          </p:nvPr>
        </p:nvSpPr>
        <p:spPr>
          <a:xfrm>
            <a:off x="609600" y="2085969"/>
            <a:ext cx="10972800" cy="4525963"/>
          </a:xfrm>
        </p:spPr>
        <p:txBody>
          <a:bodyPr>
            <a:normAutofit/>
          </a:bodyPr>
          <a:lstStyle/>
          <a:p>
            <a:pPr marL="0" indent="0" algn="ctr">
              <a:buNone/>
            </a:pPr>
            <a:r>
              <a:rPr lang="da-DK" sz="4000" dirty="0">
                <a:solidFill>
                  <a:srgbClr val="FFFFFF"/>
                </a:solidFill>
              </a:rPr>
              <a:t>Lad os møde forældrene!</a:t>
            </a:r>
          </a:p>
        </p:txBody>
      </p:sp>
    </p:spTree>
    <p:extLst>
      <p:ext uri="{BB962C8B-B14F-4D97-AF65-F5344CB8AC3E}">
        <p14:creationId xmlns:p14="http://schemas.microsoft.com/office/powerpoint/2010/main" val="23725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extLst>
              <p:ext uri="{D42A27DB-BD31-4B8C-83A1-F6EECF244321}">
                <p14:modId xmlns:p14="http://schemas.microsoft.com/office/powerpoint/2010/main" val="152360596"/>
              </p:ext>
            </p:extLst>
          </p:nvPr>
        </p:nvGraphicFramePr>
        <p:xfrm>
          <a:off x="609600" y="274639"/>
          <a:ext cx="10972800" cy="6282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85457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3096</TotalTime>
  <Words>928</Words>
  <Application>Microsoft Office PowerPoint</Application>
  <PresentationFormat>Widescreen</PresentationFormat>
  <Paragraphs>153</Paragraphs>
  <Slides>35</Slides>
  <Notes>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35</vt:i4>
      </vt:variant>
    </vt:vector>
  </HeadingPairs>
  <TitlesOfParts>
    <vt:vector size="39" baseType="lpstr">
      <vt:lpstr>Arial</vt:lpstr>
      <vt:lpstr>Calibri</vt:lpstr>
      <vt:lpstr>Calibri Light</vt:lpstr>
      <vt:lpstr>Office-tema</vt:lpstr>
      <vt:lpstr>Indhold</vt:lpstr>
      <vt:lpstr>Om projektet Børn i kirken</vt:lpstr>
      <vt:lpstr>Gudsbillede?</vt:lpstr>
      <vt:lpstr>Religionssociologisk viden om børnefamilier</vt:lpstr>
      <vt:lpstr>”Tager du barnet ved hånden, tager du moderen ved hjertet”  - rapport om babysalmesang, AU </vt:lpstr>
      <vt:lpstr>Intern og ekstern</vt:lpstr>
      <vt:lpstr>Helt generelt</vt:lpstr>
      <vt:lpstr>4 eksempler på forældre i kirkerne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Hvor søger du viden om aktiviteter for børn og børnefamilier?</vt:lpstr>
      <vt:lpstr>Æstetisering af kirkerummet</vt:lpstr>
      <vt:lpstr>PowerPoint-præsentation</vt:lpstr>
      <vt:lpstr>PowerPoint-præsentation</vt:lpstr>
      <vt:lpstr>PowerPoint-præsentation</vt:lpstr>
      <vt:lpstr>PowerPoint-præsentation</vt:lpstr>
      <vt:lpstr>PowerPoint-præsentation</vt:lpstr>
      <vt:lpstr>Jeg vil gerne have, at mit barn lærer om kristendom og hører bibelhistorier</vt:lpstr>
      <vt:lpstr>PowerPoint-præsentation</vt:lpstr>
      <vt:lpstr>Det har betydning, at mit barn lærer om kristne værdier</vt:lpstr>
      <vt:lpstr>PowerPoint-præsentation</vt:lpstr>
      <vt:lpstr>PowerPoint-præsentation</vt:lpstr>
      <vt:lpstr>Det lokale</vt:lpstr>
      <vt:lpstr>PowerPoint-præsentation</vt:lpstr>
      <vt:lpstr>PowerPoint-præsentation</vt:lpstr>
      <vt:lpstr>Uanset om du går i kirke eller ej, hænder det så, at du gør følgende derhjemme?</vt:lpstr>
      <vt:lpstr>National survey (YouGov)</vt:lpstr>
      <vt:lpstr>PowerPoint-præsentation</vt:lpstr>
      <vt:lpstr>Diskussion (5 min.)</vt:lpstr>
    </vt:vector>
  </TitlesOfParts>
  <Company>Kirkenettet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Workshop Børn i kirken</dc:title>
  <dc:creator>Christina Skovgaard Iversen</dc:creator>
  <cp:lastModifiedBy>Baptistkirken i Danmark</cp:lastModifiedBy>
  <cp:revision>53</cp:revision>
  <dcterms:created xsi:type="dcterms:W3CDTF">2018-04-16T08:53:42Z</dcterms:created>
  <dcterms:modified xsi:type="dcterms:W3CDTF">2018-10-02T12:11:18Z</dcterms:modified>
</cp:coreProperties>
</file>